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4"/>
  </p:sldMasterIdLst>
  <p:notesMasterIdLst>
    <p:notesMasterId r:id="rId36"/>
  </p:notesMasterIdLst>
  <p:sldIdLst>
    <p:sldId id="256" r:id="rId5"/>
    <p:sldId id="257" r:id="rId6"/>
    <p:sldId id="258" r:id="rId7"/>
    <p:sldId id="332" r:id="rId8"/>
    <p:sldId id="452" r:id="rId9"/>
    <p:sldId id="546" r:id="rId10"/>
    <p:sldId id="577" r:id="rId11"/>
    <p:sldId id="578" r:id="rId12"/>
    <p:sldId id="579" r:id="rId13"/>
    <p:sldId id="498" r:id="rId14"/>
    <p:sldId id="555" r:id="rId15"/>
    <p:sldId id="580" r:id="rId16"/>
    <p:sldId id="581" r:id="rId17"/>
    <p:sldId id="544" r:id="rId18"/>
    <p:sldId id="564" r:id="rId19"/>
    <p:sldId id="582" r:id="rId20"/>
    <p:sldId id="583" r:id="rId21"/>
    <p:sldId id="584" r:id="rId22"/>
    <p:sldId id="545" r:id="rId23"/>
    <p:sldId id="585" r:id="rId24"/>
    <p:sldId id="586" r:id="rId25"/>
    <p:sldId id="587" r:id="rId26"/>
    <p:sldId id="589" r:id="rId27"/>
    <p:sldId id="590" r:id="rId28"/>
    <p:sldId id="591" r:id="rId29"/>
    <p:sldId id="588" r:id="rId30"/>
    <p:sldId id="593" r:id="rId31"/>
    <p:sldId id="594" r:id="rId32"/>
    <p:sldId id="423" r:id="rId33"/>
    <p:sldId id="272" r:id="rId34"/>
    <p:sldId id="592" r:id="rId35"/>
  </p:sldIdLst>
  <p:sldSz cx="24384000" cy="13716000"/>
  <p:notesSz cx="6858000" cy="9144000"/>
  <p:embeddedFontLst>
    <p:embeddedFont>
      <p:font typeface="Cambria Math" panose="02040503050406030204" pitchFamily="18" charset="0"/>
      <p:regular r:id="rId37"/>
    </p:embeddedFont>
    <p:embeddedFont>
      <p:font typeface="OCRB" panose="020B0609020202020204" pitchFamily="49" charset="0"/>
      <p:regular r:id="rId38"/>
    </p:embeddedFont>
    <p:embeddedFont>
      <p:font typeface="Open Sans" panose="020B0606030504020204" pitchFamily="34" charset="0"/>
      <p:regular r:id="rId39"/>
      <p:bold r:id="rId40"/>
      <p:italic r:id="rId41"/>
      <p:boldItalic r:id="rId42"/>
    </p:embeddedFont>
    <p:embeddedFont>
      <p:font typeface="Open Sans ExtraBold" panose="020B0906030804020204" pitchFamily="34" charset="0"/>
      <p:bold r:id="rId43"/>
      <p:italic r:id="rId44"/>
      <p:boldItalic r:id="rId45"/>
    </p:embeddedFont>
    <p:embeddedFont>
      <p:font typeface="Open Sans Light" panose="020B0306030504020204" pitchFamily="34" charset="0"/>
      <p:regular r:id="rId46"/>
      <p:italic r:id="rId47"/>
    </p:embeddedFont>
    <p:embeddedFont>
      <p:font typeface="Open Sans Semibold" panose="020B0706030804020204" pitchFamily="34" charset="0"/>
      <p:bold r:id="rId48"/>
    </p:embeddedFont>
  </p:embeddedFontLst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9pPr>
  </p:defaultTextStyle>
  <p:extLst>
    <p:ext uri="{EFAFB233-063F-42B5-8137-9DF3F51BA10A}">
      <p15:sldGuideLst xmlns:p15="http://schemas.microsoft.com/office/powerpoint/2012/main">
        <p15:guide id="1" orient="horz" pos="4320" userDrawn="1">
          <p15:clr>
            <a:srgbClr val="A4A3A4"/>
          </p15:clr>
        </p15:guide>
        <p15:guide id="2" pos="76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E5E5E"/>
    <a:srgbClr val="EBEBEB"/>
    <a:srgbClr val="FFFFFF"/>
    <a:srgbClr val="93D14E"/>
    <a:srgbClr val="314F93"/>
    <a:srgbClr val="F5AF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79DE504-A7FD-3524-D75F-361F90D46F77}" v="17" dt="2023-11-25T14:20:21.397"/>
    <p1510:client id="{80DC9348-1B7A-4C30-97DD-89AC8FAF558F}" v="341" dt="2023-11-16T15:34:10.781"/>
  </p1510:revLst>
</p1510:revInfo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5758FB7-9AC5-4552-8A53-C91805E547FA}" styleName="Gaya Tema 1 - Aksen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69" autoAdjust="0"/>
    <p:restoredTop sz="95097" autoAdjust="0"/>
  </p:normalViewPr>
  <p:slideViewPr>
    <p:cSldViewPr snapToGrid="0" snapToObjects="1">
      <p:cViewPr varScale="1">
        <p:scale>
          <a:sx n="40" d="100"/>
          <a:sy n="40" d="100"/>
        </p:scale>
        <p:origin x="619" y="58"/>
      </p:cViewPr>
      <p:guideLst>
        <p:guide orient="horz" pos="4320"/>
        <p:guide pos="76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3.fntdata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font" Target="fonts/font6.fntdata"/><Relationship Id="rId47" Type="http://schemas.openxmlformats.org/officeDocument/2006/relationships/font" Target="fonts/font11.fntdata"/><Relationship Id="rId50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font" Target="fonts/font9.fntdata"/><Relationship Id="rId53" Type="http://schemas.microsoft.com/office/2016/11/relationships/changesInfo" Target="changesInfos/changesInfo1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font" Target="fonts/font8.fntdata"/><Relationship Id="rId52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font" Target="fonts/font7.fntdata"/><Relationship Id="rId48" Type="http://schemas.openxmlformats.org/officeDocument/2006/relationships/font" Target="fonts/font12.fntdata"/><Relationship Id="rId8" Type="http://schemas.openxmlformats.org/officeDocument/2006/relationships/slide" Target="slides/slide4.xml"/><Relationship Id="rId51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font" Target="fonts/font2.fntdata"/><Relationship Id="rId46" Type="http://schemas.openxmlformats.org/officeDocument/2006/relationships/font" Target="fonts/font10.fntdata"/><Relationship Id="rId20" Type="http://schemas.openxmlformats.org/officeDocument/2006/relationships/slide" Target="slides/slide16.xml"/><Relationship Id="rId41" Type="http://schemas.openxmlformats.org/officeDocument/2006/relationships/font" Target="fonts/font5.fntdata"/><Relationship Id="rId54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notesMaster" Target="notesMasters/notesMaster1.xml"/><Relationship Id="rId49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elix Indra" userId="9c176177-5e7f-49d1-b711-140cc48a3735" providerId="ADAL" clId="{80DC9348-1B7A-4C30-97DD-89AC8FAF558F}"/>
    <pc:docChg chg="undo redo custSel addSld delSld modSld sldOrd">
      <pc:chgData name="Felix Indra" userId="9c176177-5e7f-49d1-b711-140cc48a3735" providerId="ADAL" clId="{80DC9348-1B7A-4C30-97DD-89AC8FAF558F}" dt="2023-11-16T15:34:10.781" v="1831" actId="20577"/>
      <pc:docMkLst>
        <pc:docMk/>
      </pc:docMkLst>
      <pc:sldChg chg="modSp mod">
        <pc:chgData name="Felix Indra" userId="9c176177-5e7f-49d1-b711-140cc48a3735" providerId="ADAL" clId="{80DC9348-1B7A-4C30-97DD-89AC8FAF558F}" dt="2023-11-15T14:56:26.133" v="20" actId="20577"/>
        <pc:sldMkLst>
          <pc:docMk/>
          <pc:sldMk cId="3807564589" sldId="256"/>
        </pc:sldMkLst>
        <pc:spChg chg="mod">
          <ac:chgData name="Felix Indra" userId="9c176177-5e7f-49d1-b711-140cc48a3735" providerId="ADAL" clId="{80DC9348-1B7A-4C30-97DD-89AC8FAF558F}" dt="2023-11-15T14:56:26.133" v="20" actId="20577"/>
          <ac:spMkLst>
            <pc:docMk/>
            <pc:sldMk cId="3807564589" sldId="256"/>
            <ac:spMk id="3" creationId="{05C0E2BF-BBBC-BF27-4255-C5149D193112}"/>
          </ac:spMkLst>
        </pc:spChg>
      </pc:sldChg>
      <pc:sldChg chg="modSp mod">
        <pc:chgData name="Felix Indra" userId="9c176177-5e7f-49d1-b711-140cc48a3735" providerId="ADAL" clId="{80DC9348-1B7A-4C30-97DD-89AC8FAF558F}" dt="2023-11-16T13:26:13.713" v="588" actId="6549"/>
        <pc:sldMkLst>
          <pc:docMk/>
          <pc:sldMk cId="2266460145" sldId="258"/>
        </pc:sldMkLst>
        <pc:spChg chg="mod">
          <ac:chgData name="Felix Indra" userId="9c176177-5e7f-49d1-b711-140cc48a3735" providerId="ADAL" clId="{80DC9348-1B7A-4C30-97DD-89AC8FAF558F}" dt="2023-11-16T13:26:13.713" v="588" actId="6549"/>
          <ac:spMkLst>
            <pc:docMk/>
            <pc:sldMk cId="2266460145" sldId="258"/>
            <ac:spMk id="15" creationId="{FC0F9715-3361-3A3E-A4CD-86B721291623}"/>
          </ac:spMkLst>
        </pc:spChg>
      </pc:sldChg>
      <pc:sldChg chg="modSp mod">
        <pc:chgData name="Felix Indra" userId="9c176177-5e7f-49d1-b711-140cc48a3735" providerId="ADAL" clId="{80DC9348-1B7A-4C30-97DD-89AC8FAF558F}" dt="2023-11-16T15:34:10.781" v="1831" actId="20577"/>
        <pc:sldMkLst>
          <pc:docMk/>
          <pc:sldMk cId="3696846054" sldId="272"/>
        </pc:sldMkLst>
        <pc:spChg chg="mod">
          <ac:chgData name="Felix Indra" userId="9c176177-5e7f-49d1-b711-140cc48a3735" providerId="ADAL" clId="{80DC9348-1B7A-4C30-97DD-89AC8FAF558F}" dt="2023-11-16T15:34:10.781" v="1831" actId="20577"/>
          <ac:spMkLst>
            <pc:docMk/>
            <pc:sldMk cId="3696846054" sldId="272"/>
            <ac:spMk id="15" creationId="{FC0F9715-3361-3A3E-A4CD-86B721291623}"/>
          </ac:spMkLst>
        </pc:spChg>
      </pc:sldChg>
      <pc:sldChg chg="modSp mod">
        <pc:chgData name="Felix Indra" userId="9c176177-5e7f-49d1-b711-140cc48a3735" providerId="ADAL" clId="{80DC9348-1B7A-4C30-97DD-89AC8FAF558F}" dt="2023-11-16T12:54:45.944" v="153" actId="20577"/>
        <pc:sldMkLst>
          <pc:docMk/>
          <pc:sldMk cId="1504782480" sldId="332"/>
        </pc:sldMkLst>
        <pc:spChg chg="mod">
          <ac:chgData name="Felix Indra" userId="9c176177-5e7f-49d1-b711-140cc48a3735" providerId="ADAL" clId="{80DC9348-1B7A-4C30-97DD-89AC8FAF558F}" dt="2023-11-16T12:54:45.944" v="153" actId="20577"/>
          <ac:spMkLst>
            <pc:docMk/>
            <pc:sldMk cId="1504782480" sldId="332"/>
            <ac:spMk id="5" creationId="{C5B773AD-3131-DABC-0943-3C804025A808}"/>
          </ac:spMkLst>
        </pc:spChg>
      </pc:sldChg>
      <pc:sldChg chg="delSp modSp mod">
        <pc:chgData name="Felix Indra" userId="9c176177-5e7f-49d1-b711-140cc48a3735" providerId="ADAL" clId="{80DC9348-1B7A-4C30-97DD-89AC8FAF558F}" dt="2023-11-16T13:12:29.449" v="222" actId="207"/>
        <pc:sldMkLst>
          <pc:docMk/>
          <pc:sldMk cId="1003271432" sldId="452"/>
        </pc:sldMkLst>
        <pc:spChg chg="mod">
          <ac:chgData name="Felix Indra" userId="9c176177-5e7f-49d1-b711-140cc48a3735" providerId="ADAL" clId="{80DC9348-1B7A-4C30-97DD-89AC8FAF558F}" dt="2023-11-16T12:54:55.027" v="176" actId="20577"/>
          <ac:spMkLst>
            <pc:docMk/>
            <pc:sldMk cId="1003271432" sldId="452"/>
            <ac:spMk id="13" creationId="{AFC6AD01-24D6-B23F-637C-474C7FBBB449}"/>
          </ac:spMkLst>
        </pc:spChg>
        <pc:spChg chg="mod">
          <ac:chgData name="Felix Indra" userId="9c176177-5e7f-49d1-b711-140cc48a3735" providerId="ADAL" clId="{80DC9348-1B7A-4C30-97DD-89AC8FAF558F}" dt="2023-11-16T13:12:29.449" v="222" actId="207"/>
          <ac:spMkLst>
            <pc:docMk/>
            <pc:sldMk cId="1003271432" sldId="452"/>
            <ac:spMk id="15" creationId="{FC0F9715-3361-3A3E-A4CD-86B721291623}"/>
          </ac:spMkLst>
        </pc:spChg>
        <pc:picChg chg="del">
          <ac:chgData name="Felix Indra" userId="9c176177-5e7f-49d1-b711-140cc48a3735" providerId="ADAL" clId="{80DC9348-1B7A-4C30-97DD-89AC8FAF558F}" dt="2023-11-16T13:02:46.476" v="183" actId="478"/>
          <ac:picMkLst>
            <pc:docMk/>
            <pc:sldMk cId="1003271432" sldId="452"/>
            <ac:picMk id="3" creationId="{2BB99633-B041-D8EC-4837-816F59104539}"/>
          </ac:picMkLst>
        </pc:picChg>
      </pc:sldChg>
      <pc:sldChg chg="modSp mod">
        <pc:chgData name="Felix Indra" userId="9c176177-5e7f-49d1-b711-140cc48a3735" providerId="ADAL" clId="{80DC9348-1B7A-4C30-97DD-89AC8FAF558F}" dt="2023-11-16T13:26:40.938" v="631" actId="20577"/>
        <pc:sldMkLst>
          <pc:docMk/>
          <pc:sldMk cId="4090824389" sldId="498"/>
        </pc:sldMkLst>
        <pc:spChg chg="mod">
          <ac:chgData name="Felix Indra" userId="9c176177-5e7f-49d1-b711-140cc48a3735" providerId="ADAL" clId="{80DC9348-1B7A-4C30-97DD-89AC8FAF558F}" dt="2023-11-16T13:26:40.938" v="631" actId="20577"/>
          <ac:spMkLst>
            <pc:docMk/>
            <pc:sldMk cId="4090824389" sldId="498"/>
            <ac:spMk id="5" creationId="{C5B773AD-3131-DABC-0943-3C804025A808}"/>
          </ac:spMkLst>
        </pc:spChg>
      </pc:sldChg>
      <pc:sldChg chg="modSp mod">
        <pc:chgData name="Felix Indra" userId="9c176177-5e7f-49d1-b711-140cc48a3735" providerId="ADAL" clId="{80DC9348-1B7A-4C30-97DD-89AC8FAF558F}" dt="2023-11-16T13:57:21.416" v="852" actId="20577"/>
        <pc:sldMkLst>
          <pc:docMk/>
          <pc:sldMk cId="2887179560" sldId="544"/>
        </pc:sldMkLst>
        <pc:spChg chg="mod">
          <ac:chgData name="Felix Indra" userId="9c176177-5e7f-49d1-b711-140cc48a3735" providerId="ADAL" clId="{80DC9348-1B7A-4C30-97DD-89AC8FAF558F}" dt="2023-11-16T13:57:21.416" v="852" actId="20577"/>
          <ac:spMkLst>
            <pc:docMk/>
            <pc:sldMk cId="2887179560" sldId="544"/>
            <ac:spMk id="5" creationId="{C5B773AD-3131-DABC-0943-3C804025A808}"/>
          </ac:spMkLst>
        </pc:spChg>
      </pc:sldChg>
      <pc:sldChg chg="modSp add del mod">
        <pc:chgData name="Felix Indra" userId="9c176177-5e7f-49d1-b711-140cc48a3735" providerId="ADAL" clId="{80DC9348-1B7A-4C30-97DD-89AC8FAF558F}" dt="2023-11-16T14:48:29.245" v="1250" actId="20577"/>
        <pc:sldMkLst>
          <pc:docMk/>
          <pc:sldMk cId="3427391478" sldId="545"/>
        </pc:sldMkLst>
        <pc:spChg chg="mod">
          <ac:chgData name="Felix Indra" userId="9c176177-5e7f-49d1-b711-140cc48a3735" providerId="ADAL" clId="{80DC9348-1B7A-4C30-97DD-89AC8FAF558F}" dt="2023-11-16T14:48:29.245" v="1250" actId="20577"/>
          <ac:spMkLst>
            <pc:docMk/>
            <pc:sldMk cId="3427391478" sldId="545"/>
            <ac:spMk id="5" creationId="{C5B773AD-3131-DABC-0943-3C804025A808}"/>
          </ac:spMkLst>
        </pc:spChg>
      </pc:sldChg>
      <pc:sldChg chg="addSp delSp modSp mod">
        <pc:chgData name="Felix Indra" userId="9c176177-5e7f-49d1-b711-140cc48a3735" providerId="ADAL" clId="{80DC9348-1B7A-4C30-97DD-89AC8FAF558F}" dt="2023-11-16T13:15:24.357" v="245" actId="207"/>
        <pc:sldMkLst>
          <pc:docMk/>
          <pc:sldMk cId="2898716886" sldId="546"/>
        </pc:sldMkLst>
        <pc:spChg chg="add mod">
          <ac:chgData name="Felix Indra" userId="9c176177-5e7f-49d1-b711-140cc48a3735" providerId="ADAL" clId="{80DC9348-1B7A-4C30-97DD-89AC8FAF558F}" dt="2023-11-16T13:15:24.357" v="245" actId="207"/>
          <ac:spMkLst>
            <pc:docMk/>
            <pc:sldMk cId="2898716886" sldId="546"/>
            <ac:spMk id="3" creationId="{D32895A3-7735-DDD7-4716-5B8E33CFF929}"/>
          </ac:spMkLst>
        </pc:spChg>
        <pc:spChg chg="del">
          <ac:chgData name="Felix Indra" userId="9c176177-5e7f-49d1-b711-140cc48a3735" providerId="ADAL" clId="{80DC9348-1B7A-4C30-97DD-89AC8FAF558F}" dt="2023-11-16T13:14:12.986" v="227" actId="478"/>
          <ac:spMkLst>
            <pc:docMk/>
            <pc:sldMk cId="2898716886" sldId="546"/>
            <ac:spMk id="15" creationId="{FC0F9715-3361-3A3E-A4CD-86B721291623}"/>
          </ac:spMkLst>
        </pc:spChg>
        <pc:picChg chg="add mod">
          <ac:chgData name="Felix Indra" userId="9c176177-5e7f-49d1-b711-140cc48a3735" providerId="ADAL" clId="{80DC9348-1B7A-4C30-97DD-89AC8FAF558F}" dt="2023-11-16T13:14:38.530" v="235" actId="1076"/>
          <ac:picMkLst>
            <pc:docMk/>
            <pc:sldMk cId="2898716886" sldId="546"/>
            <ac:picMk id="4" creationId="{D25D9CC7-5EF1-0379-4C95-FE2ECA1EB87D}"/>
          </ac:picMkLst>
        </pc:picChg>
        <pc:picChg chg="del">
          <ac:chgData name="Felix Indra" userId="9c176177-5e7f-49d1-b711-140cc48a3735" providerId="ADAL" clId="{80DC9348-1B7A-4C30-97DD-89AC8FAF558F}" dt="2023-11-16T13:14:21.585" v="228" actId="478"/>
          <ac:picMkLst>
            <pc:docMk/>
            <pc:sldMk cId="2898716886" sldId="546"/>
            <ac:picMk id="1026" creationId="{4C491B3E-5E50-AC6F-DFD9-01D7EAC8E408}"/>
          </ac:picMkLst>
        </pc:picChg>
      </pc:sldChg>
      <pc:sldChg chg="del">
        <pc:chgData name="Felix Indra" userId="9c176177-5e7f-49d1-b711-140cc48a3735" providerId="ADAL" clId="{80DC9348-1B7A-4C30-97DD-89AC8FAF558F}" dt="2023-11-16T13:26:29.439" v="595" actId="47"/>
        <pc:sldMkLst>
          <pc:docMk/>
          <pc:sldMk cId="143041120" sldId="547"/>
        </pc:sldMkLst>
      </pc:sldChg>
      <pc:sldChg chg="del">
        <pc:chgData name="Felix Indra" userId="9c176177-5e7f-49d1-b711-140cc48a3735" providerId="ADAL" clId="{80DC9348-1B7A-4C30-97DD-89AC8FAF558F}" dt="2023-11-16T13:26:29.439" v="595" actId="47"/>
        <pc:sldMkLst>
          <pc:docMk/>
          <pc:sldMk cId="3869925629" sldId="548"/>
        </pc:sldMkLst>
      </pc:sldChg>
      <pc:sldChg chg="del">
        <pc:chgData name="Felix Indra" userId="9c176177-5e7f-49d1-b711-140cc48a3735" providerId="ADAL" clId="{80DC9348-1B7A-4C30-97DD-89AC8FAF558F}" dt="2023-11-16T13:26:29.439" v="595" actId="47"/>
        <pc:sldMkLst>
          <pc:docMk/>
          <pc:sldMk cId="1169330348" sldId="549"/>
        </pc:sldMkLst>
      </pc:sldChg>
      <pc:sldChg chg="del">
        <pc:chgData name="Felix Indra" userId="9c176177-5e7f-49d1-b711-140cc48a3735" providerId="ADAL" clId="{80DC9348-1B7A-4C30-97DD-89AC8FAF558F}" dt="2023-11-16T13:26:29.439" v="595" actId="47"/>
        <pc:sldMkLst>
          <pc:docMk/>
          <pc:sldMk cId="2489085496" sldId="550"/>
        </pc:sldMkLst>
      </pc:sldChg>
      <pc:sldChg chg="del">
        <pc:chgData name="Felix Indra" userId="9c176177-5e7f-49d1-b711-140cc48a3735" providerId="ADAL" clId="{80DC9348-1B7A-4C30-97DD-89AC8FAF558F}" dt="2023-11-16T13:26:29.439" v="595" actId="47"/>
        <pc:sldMkLst>
          <pc:docMk/>
          <pc:sldMk cId="4208448317" sldId="551"/>
        </pc:sldMkLst>
      </pc:sldChg>
      <pc:sldChg chg="del">
        <pc:chgData name="Felix Indra" userId="9c176177-5e7f-49d1-b711-140cc48a3735" providerId="ADAL" clId="{80DC9348-1B7A-4C30-97DD-89AC8FAF558F}" dt="2023-11-16T13:26:29.439" v="595" actId="47"/>
        <pc:sldMkLst>
          <pc:docMk/>
          <pc:sldMk cId="3240648438" sldId="552"/>
        </pc:sldMkLst>
      </pc:sldChg>
      <pc:sldChg chg="del">
        <pc:chgData name="Felix Indra" userId="9c176177-5e7f-49d1-b711-140cc48a3735" providerId="ADAL" clId="{80DC9348-1B7A-4C30-97DD-89AC8FAF558F}" dt="2023-11-16T13:26:29.439" v="595" actId="47"/>
        <pc:sldMkLst>
          <pc:docMk/>
          <pc:sldMk cId="3951536943" sldId="553"/>
        </pc:sldMkLst>
      </pc:sldChg>
      <pc:sldChg chg="del">
        <pc:chgData name="Felix Indra" userId="9c176177-5e7f-49d1-b711-140cc48a3735" providerId="ADAL" clId="{80DC9348-1B7A-4C30-97DD-89AC8FAF558F}" dt="2023-11-16T13:26:29.439" v="595" actId="47"/>
        <pc:sldMkLst>
          <pc:docMk/>
          <pc:sldMk cId="3851863106" sldId="554"/>
        </pc:sldMkLst>
      </pc:sldChg>
      <pc:sldChg chg="addSp modSp mod">
        <pc:chgData name="Felix Indra" userId="9c176177-5e7f-49d1-b711-140cc48a3735" providerId="ADAL" clId="{80DC9348-1B7A-4C30-97DD-89AC8FAF558F}" dt="2023-11-16T13:45:02.144" v="788" actId="6549"/>
        <pc:sldMkLst>
          <pc:docMk/>
          <pc:sldMk cId="1111578567" sldId="555"/>
        </pc:sldMkLst>
        <pc:spChg chg="mod">
          <ac:chgData name="Felix Indra" userId="9c176177-5e7f-49d1-b711-140cc48a3735" providerId="ADAL" clId="{80DC9348-1B7A-4C30-97DD-89AC8FAF558F}" dt="2023-11-16T13:35:07.627" v="661" actId="20577"/>
          <ac:spMkLst>
            <pc:docMk/>
            <pc:sldMk cId="1111578567" sldId="555"/>
            <ac:spMk id="13" creationId="{AFC6AD01-24D6-B23F-637C-474C7FBBB449}"/>
          </ac:spMkLst>
        </pc:spChg>
        <pc:spChg chg="mod">
          <ac:chgData name="Felix Indra" userId="9c176177-5e7f-49d1-b711-140cc48a3735" providerId="ADAL" clId="{80DC9348-1B7A-4C30-97DD-89AC8FAF558F}" dt="2023-11-16T13:45:02.144" v="788" actId="6549"/>
          <ac:spMkLst>
            <pc:docMk/>
            <pc:sldMk cId="1111578567" sldId="555"/>
            <ac:spMk id="15" creationId="{FC0F9715-3361-3A3E-A4CD-86B721291623}"/>
          </ac:spMkLst>
        </pc:spChg>
        <pc:picChg chg="add mod">
          <ac:chgData name="Felix Indra" userId="9c176177-5e7f-49d1-b711-140cc48a3735" providerId="ADAL" clId="{80DC9348-1B7A-4C30-97DD-89AC8FAF558F}" dt="2023-11-16T13:39:42.227" v="723" actId="14100"/>
          <ac:picMkLst>
            <pc:docMk/>
            <pc:sldMk cId="1111578567" sldId="555"/>
            <ac:picMk id="3" creationId="{D572354C-4052-4DA0-5972-4750EAA0C659}"/>
          </ac:picMkLst>
        </pc:picChg>
      </pc:sldChg>
      <pc:sldChg chg="del">
        <pc:chgData name="Felix Indra" userId="9c176177-5e7f-49d1-b711-140cc48a3735" providerId="ADAL" clId="{80DC9348-1B7A-4C30-97DD-89AC8FAF558F}" dt="2023-11-16T13:57:11.888" v="822" actId="47"/>
        <pc:sldMkLst>
          <pc:docMk/>
          <pc:sldMk cId="3860652291" sldId="556"/>
        </pc:sldMkLst>
      </pc:sldChg>
      <pc:sldChg chg="del">
        <pc:chgData name="Felix Indra" userId="9c176177-5e7f-49d1-b711-140cc48a3735" providerId="ADAL" clId="{80DC9348-1B7A-4C30-97DD-89AC8FAF558F}" dt="2023-11-16T13:57:11.888" v="822" actId="47"/>
        <pc:sldMkLst>
          <pc:docMk/>
          <pc:sldMk cId="1565238434" sldId="557"/>
        </pc:sldMkLst>
      </pc:sldChg>
      <pc:sldChg chg="del">
        <pc:chgData name="Felix Indra" userId="9c176177-5e7f-49d1-b711-140cc48a3735" providerId="ADAL" clId="{80DC9348-1B7A-4C30-97DD-89AC8FAF558F}" dt="2023-11-16T13:57:11.888" v="822" actId="47"/>
        <pc:sldMkLst>
          <pc:docMk/>
          <pc:sldMk cId="2305581816" sldId="558"/>
        </pc:sldMkLst>
      </pc:sldChg>
      <pc:sldChg chg="del">
        <pc:chgData name="Felix Indra" userId="9c176177-5e7f-49d1-b711-140cc48a3735" providerId="ADAL" clId="{80DC9348-1B7A-4C30-97DD-89AC8FAF558F}" dt="2023-11-16T13:57:11.888" v="822" actId="47"/>
        <pc:sldMkLst>
          <pc:docMk/>
          <pc:sldMk cId="3479578757" sldId="559"/>
        </pc:sldMkLst>
      </pc:sldChg>
      <pc:sldChg chg="del">
        <pc:chgData name="Felix Indra" userId="9c176177-5e7f-49d1-b711-140cc48a3735" providerId="ADAL" clId="{80DC9348-1B7A-4C30-97DD-89AC8FAF558F}" dt="2023-11-16T13:57:11.888" v="822" actId="47"/>
        <pc:sldMkLst>
          <pc:docMk/>
          <pc:sldMk cId="1213890669" sldId="560"/>
        </pc:sldMkLst>
      </pc:sldChg>
      <pc:sldChg chg="del">
        <pc:chgData name="Felix Indra" userId="9c176177-5e7f-49d1-b711-140cc48a3735" providerId="ADAL" clId="{80DC9348-1B7A-4C30-97DD-89AC8FAF558F}" dt="2023-11-16T13:57:11.888" v="822" actId="47"/>
        <pc:sldMkLst>
          <pc:docMk/>
          <pc:sldMk cId="3908613612" sldId="561"/>
        </pc:sldMkLst>
      </pc:sldChg>
      <pc:sldChg chg="del">
        <pc:chgData name="Felix Indra" userId="9c176177-5e7f-49d1-b711-140cc48a3735" providerId="ADAL" clId="{80DC9348-1B7A-4C30-97DD-89AC8FAF558F}" dt="2023-11-16T13:57:11.888" v="822" actId="47"/>
        <pc:sldMkLst>
          <pc:docMk/>
          <pc:sldMk cId="1425617376" sldId="562"/>
        </pc:sldMkLst>
      </pc:sldChg>
      <pc:sldChg chg="delSp modSp add del mod">
        <pc:chgData name="Felix Indra" userId="9c176177-5e7f-49d1-b711-140cc48a3735" providerId="ADAL" clId="{80DC9348-1B7A-4C30-97DD-89AC8FAF558F}" dt="2023-11-16T14:36:34.636" v="1079" actId="113"/>
        <pc:sldMkLst>
          <pc:docMk/>
          <pc:sldMk cId="1772980684" sldId="564"/>
        </pc:sldMkLst>
        <pc:spChg chg="mod">
          <ac:chgData name="Felix Indra" userId="9c176177-5e7f-49d1-b711-140cc48a3735" providerId="ADAL" clId="{80DC9348-1B7A-4C30-97DD-89AC8FAF558F}" dt="2023-11-16T13:57:30.155" v="880" actId="20577"/>
          <ac:spMkLst>
            <pc:docMk/>
            <pc:sldMk cId="1772980684" sldId="564"/>
            <ac:spMk id="13" creationId="{AFC6AD01-24D6-B23F-637C-474C7FBBB449}"/>
          </ac:spMkLst>
        </pc:spChg>
        <pc:spChg chg="mod">
          <ac:chgData name="Felix Indra" userId="9c176177-5e7f-49d1-b711-140cc48a3735" providerId="ADAL" clId="{80DC9348-1B7A-4C30-97DD-89AC8FAF558F}" dt="2023-11-16T14:36:34.636" v="1079" actId="113"/>
          <ac:spMkLst>
            <pc:docMk/>
            <pc:sldMk cId="1772980684" sldId="564"/>
            <ac:spMk id="15" creationId="{FC0F9715-3361-3A3E-A4CD-86B721291623}"/>
          </ac:spMkLst>
        </pc:spChg>
        <pc:picChg chg="del">
          <ac:chgData name="Felix Indra" userId="9c176177-5e7f-49d1-b711-140cc48a3735" providerId="ADAL" clId="{80DC9348-1B7A-4C30-97DD-89AC8FAF558F}" dt="2023-11-16T13:59:22.291" v="886" actId="478"/>
          <ac:picMkLst>
            <pc:docMk/>
            <pc:sldMk cId="1772980684" sldId="564"/>
            <ac:picMk id="4" creationId="{25987268-78EC-AECB-5AF2-47CDD4A9BC75}"/>
          </ac:picMkLst>
        </pc:picChg>
      </pc:sldChg>
      <pc:sldChg chg="add del">
        <pc:chgData name="Felix Indra" userId="9c176177-5e7f-49d1-b711-140cc48a3735" providerId="ADAL" clId="{80DC9348-1B7A-4C30-97DD-89AC8FAF558F}" dt="2023-11-16T14:19:07.500" v="1054" actId="47"/>
        <pc:sldMkLst>
          <pc:docMk/>
          <pc:sldMk cId="3885642601" sldId="565"/>
        </pc:sldMkLst>
      </pc:sldChg>
      <pc:sldChg chg="add del">
        <pc:chgData name="Felix Indra" userId="9c176177-5e7f-49d1-b711-140cc48a3735" providerId="ADAL" clId="{80DC9348-1B7A-4C30-97DD-89AC8FAF558F}" dt="2023-11-16T14:19:08.533" v="1056" actId="47"/>
        <pc:sldMkLst>
          <pc:docMk/>
          <pc:sldMk cId="3073660422" sldId="566"/>
        </pc:sldMkLst>
      </pc:sldChg>
      <pc:sldChg chg="add del">
        <pc:chgData name="Felix Indra" userId="9c176177-5e7f-49d1-b711-140cc48a3735" providerId="ADAL" clId="{80DC9348-1B7A-4C30-97DD-89AC8FAF558F}" dt="2023-11-16T14:19:08.104" v="1055" actId="47"/>
        <pc:sldMkLst>
          <pc:docMk/>
          <pc:sldMk cId="3580170031" sldId="567"/>
        </pc:sldMkLst>
      </pc:sldChg>
      <pc:sldChg chg="add del">
        <pc:chgData name="Felix Indra" userId="9c176177-5e7f-49d1-b711-140cc48a3735" providerId="ADAL" clId="{80DC9348-1B7A-4C30-97DD-89AC8FAF558F}" dt="2023-11-16T14:19:09.035" v="1057" actId="47"/>
        <pc:sldMkLst>
          <pc:docMk/>
          <pc:sldMk cId="1653215432" sldId="568"/>
        </pc:sldMkLst>
      </pc:sldChg>
      <pc:sldChg chg="add del">
        <pc:chgData name="Felix Indra" userId="9c176177-5e7f-49d1-b711-140cc48a3735" providerId="ADAL" clId="{80DC9348-1B7A-4C30-97DD-89AC8FAF558F}" dt="2023-11-16T14:19:09.516" v="1058" actId="47"/>
        <pc:sldMkLst>
          <pc:docMk/>
          <pc:sldMk cId="1268023091" sldId="569"/>
        </pc:sldMkLst>
      </pc:sldChg>
      <pc:sldChg chg="add del">
        <pc:chgData name="Felix Indra" userId="9c176177-5e7f-49d1-b711-140cc48a3735" providerId="ADAL" clId="{80DC9348-1B7A-4C30-97DD-89AC8FAF558F}" dt="2023-11-16T14:19:09.886" v="1059" actId="47"/>
        <pc:sldMkLst>
          <pc:docMk/>
          <pc:sldMk cId="815755973" sldId="570"/>
        </pc:sldMkLst>
      </pc:sldChg>
      <pc:sldChg chg="del">
        <pc:chgData name="Felix Indra" userId="9c176177-5e7f-49d1-b711-140cc48a3735" providerId="ADAL" clId="{80DC9348-1B7A-4C30-97DD-89AC8FAF558F}" dt="2023-11-16T14:48:06.606" v="1247" actId="47"/>
        <pc:sldMkLst>
          <pc:docMk/>
          <pc:sldMk cId="3965245245" sldId="571"/>
        </pc:sldMkLst>
      </pc:sldChg>
      <pc:sldChg chg="del">
        <pc:chgData name="Felix Indra" userId="9c176177-5e7f-49d1-b711-140cc48a3735" providerId="ADAL" clId="{80DC9348-1B7A-4C30-97DD-89AC8FAF558F}" dt="2023-11-16T14:48:06.606" v="1247" actId="47"/>
        <pc:sldMkLst>
          <pc:docMk/>
          <pc:sldMk cId="2988056942" sldId="572"/>
        </pc:sldMkLst>
      </pc:sldChg>
      <pc:sldChg chg="del">
        <pc:chgData name="Felix Indra" userId="9c176177-5e7f-49d1-b711-140cc48a3735" providerId="ADAL" clId="{80DC9348-1B7A-4C30-97DD-89AC8FAF558F}" dt="2023-11-16T14:48:06.606" v="1247" actId="47"/>
        <pc:sldMkLst>
          <pc:docMk/>
          <pc:sldMk cId="1189396778" sldId="573"/>
        </pc:sldMkLst>
      </pc:sldChg>
      <pc:sldChg chg="del">
        <pc:chgData name="Felix Indra" userId="9c176177-5e7f-49d1-b711-140cc48a3735" providerId="ADAL" clId="{80DC9348-1B7A-4C30-97DD-89AC8FAF558F}" dt="2023-11-16T14:48:06.606" v="1247" actId="47"/>
        <pc:sldMkLst>
          <pc:docMk/>
          <pc:sldMk cId="2224033979" sldId="574"/>
        </pc:sldMkLst>
      </pc:sldChg>
      <pc:sldChg chg="del">
        <pc:chgData name="Felix Indra" userId="9c176177-5e7f-49d1-b711-140cc48a3735" providerId="ADAL" clId="{80DC9348-1B7A-4C30-97DD-89AC8FAF558F}" dt="2023-11-16T14:48:06.606" v="1247" actId="47"/>
        <pc:sldMkLst>
          <pc:docMk/>
          <pc:sldMk cId="1137909385" sldId="575"/>
        </pc:sldMkLst>
      </pc:sldChg>
      <pc:sldChg chg="del">
        <pc:chgData name="Felix Indra" userId="9c176177-5e7f-49d1-b711-140cc48a3735" providerId="ADAL" clId="{80DC9348-1B7A-4C30-97DD-89AC8FAF558F}" dt="2023-11-16T14:48:06.606" v="1247" actId="47"/>
        <pc:sldMkLst>
          <pc:docMk/>
          <pc:sldMk cId="2416161746" sldId="576"/>
        </pc:sldMkLst>
      </pc:sldChg>
      <pc:sldChg chg="addSp delSp modSp add mod ord">
        <pc:chgData name="Felix Indra" userId="9c176177-5e7f-49d1-b711-140cc48a3735" providerId="ADAL" clId="{80DC9348-1B7A-4C30-97DD-89AC8FAF558F}" dt="2023-11-16T13:22:51.633" v="402" actId="207"/>
        <pc:sldMkLst>
          <pc:docMk/>
          <pc:sldMk cId="1273868250" sldId="577"/>
        </pc:sldMkLst>
        <pc:spChg chg="add del mod">
          <ac:chgData name="Felix Indra" userId="9c176177-5e7f-49d1-b711-140cc48a3735" providerId="ADAL" clId="{80DC9348-1B7A-4C30-97DD-89AC8FAF558F}" dt="2023-11-16T13:21:22.880" v="329"/>
          <ac:spMkLst>
            <pc:docMk/>
            <pc:sldMk cId="1273868250" sldId="577"/>
            <ac:spMk id="2" creationId="{CB218393-6477-F3DE-16B2-B00D97BB46BD}"/>
          </ac:spMkLst>
        </pc:spChg>
        <pc:spChg chg="mod">
          <ac:chgData name="Felix Indra" userId="9c176177-5e7f-49d1-b711-140cc48a3735" providerId="ADAL" clId="{80DC9348-1B7A-4C30-97DD-89AC8FAF558F}" dt="2023-11-16T13:22:51.633" v="402" actId="207"/>
          <ac:spMkLst>
            <pc:docMk/>
            <pc:sldMk cId="1273868250" sldId="577"/>
            <ac:spMk id="15" creationId="{FC0F9715-3361-3A3E-A4CD-86B721291623}"/>
          </ac:spMkLst>
        </pc:spChg>
      </pc:sldChg>
      <pc:sldChg chg="addSp modSp add mod">
        <pc:chgData name="Felix Indra" userId="9c176177-5e7f-49d1-b711-140cc48a3735" providerId="ADAL" clId="{80DC9348-1B7A-4C30-97DD-89AC8FAF558F}" dt="2023-11-16T13:25:09.063" v="456" actId="207"/>
        <pc:sldMkLst>
          <pc:docMk/>
          <pc:sldMk cId="793997765" sldId="578"/>
        </pc:sldMkLst>
        <pc:spChg chg="add mod">
          <ac:chgData name="Felix Indra" userId="9c176177-5e7f-49d1-b711-140cc48a3735" providerId="ADAL" clId="{80DC9348-1B7A-4C30-97DD-89AC8FAF558F}" dt="2023-11-16T13:23:58.538" v="443" actId="1076"/>
          <ac:spMkLst>
            <pc:docMk/>
            <pc:sldMk cId="793997765" sldId="578"/>
            <ac:spMk id="2" creationId="{2B46D07E-7883-78D5-FD24-FCB6A1CD5076}"/>
          </ac:spMkLst>
        </pc:spChg>
        <pc:spChg chg="mod">
          <ac:chgData name="Felix Indra" userId="9c176177-5e7f-49d1-b711-140cc48a3735" providerId="ADAL" clId="{80DC9348-1B7A-4C30-97DD-89AC8FAF558F}" dt="2023-11-16T13:25:09.063" v="456" actId="207"/>
          <ac:spMkLst>
            <pc:docMk/>
            <pc:sldMk cId="793997765" sldId="578"/>
            <ac:spMk id="15" creationId="{FC0F9715-3361-3A3E-A4CD-86B721291623}"/>
          </ac:spMkLst>
        </pc:spChg>
      </pc:sldChg>
      <pc:sldChg chg="modSp add mod">
        <pc:chgData name="Felix Indra" userId="9c176177-5e7f-49d1-b711-140cc48a3735" providerId="ADAL" clId="{80DC9348-1B7A-4C30-97DD-89AC8FAF558F}" dt="2023-11-16T13:26:22.998" v="594" actId="20577"/>
        <pc:sldMkLst>
          <pc:docMk/>
          <pc:sldMk cId="53073354" sldId="579"/>
        </pc:sldMkLst>
        <pc:spChg chg="mod">
          <ac:chgData name="Felix Indra" userId="9c176177-5e7f-49d1-b711-140cc48a3735" providerId="ADAL" clId="{80DC9348-1B7A-4C30-97DD-89AC8FAF558F}" dt="2023-11-16T13:26:22.998" v="594" actId="20577"/>
          <ac:spMkLst>
            <pc:docMk/>
            <pc:sldMk cId="53073354" sldId="579"/>
            <ac:spMk id="15" creationId="{FC0F9715-3361-3A3E-A4CD-86B721291623}"/>
          </ac:spMkLst>
        </pc:spChg>
      </pc:sldChg>
      <pc:sldChg chg="delSp modSp add mod">
        <pc:chgData name="Felix Indra" userId="9c176177-5e7f-49d1-b711-140cc48a3735" providerId="ADAL" clId="{80DC9348-1B7A-4C30-97DD-89AC8FAF558F}" dt="2023-11-16T13:44:57.400" v="787" actId="21"/>
        <pc:sldMkLst>
          <pc:docMk/>
          <pc:sldMk cId="3569886522" sldId="580"/>
        </pc:sldMkLst>
        <pc:spChg chg="mod">
          <ac:chgData name="Felix Indra" userId="9c176177-5e7f-49d1-b711-140cc48a3735" providerId="ADAL" clId="{80DC9348-1B7A-4C30-97DD-89AC8FAF558F}" dt="2023-11-16T13:44:57.400" v="787" actId="21"/>
          <ac:spMkLst>
            <pc:docMk/>
            <pc:sldMk cId="3569886522" sldId="580"/>
            <ac:spMk id="15" creationId="{FC0F9715-3361-3A3E-A4CD-86B721291623}"/>
          </ac:spMkLst>
        </pc:spChg>
        <pc:picChg chg="del">
          <ac:chgData name="Felix Indra" userId="9c176177-5e7f-49d1-b711-140cc48a3735" providerId="ADAL" clId="{80DC9348-1B7A-4C30-97DD-89AC8FAF558F}" dt="2023-11-16T13:43:17.609" v="729" actId="478"/>
          <ac:picMkLst>
            <pc:docMk/>
            <pc:sldMk cId="3569886522" sldId="580"/>
            <ac:picMk id="3" creationId="{D572354C-4052-4DA0-5972-4750EAA0C659}"/>
          </ac:picMkLst>
        </pc:picChg>
      </pc:sldChg>
      <pc:sldChg chg="addSp modSp add mod">
        <pc:chgData name="Felix Indra" userId="9c176177-5e7f-49d1-b711-140cc48a3735" providerId="ADAL" clId="{80DC9348-1B7A-4C30-97DD-89AC8FAF558F}" dt="2023-11-16T13:52:11.350" v="811" actId="1076"/>
        <pc:sldMkLst>
          <pc:docMk/>
          <pc:sldMk cId="1454476331" sldId="581"/>
        </pc:sldMkLst>
        <pc:spChg chg="mod">
          <ac:chgData name="Felix Indra" userId="9c176177-5e7f-49d1-b711-140cc48a3735" providerId="ADAL" clId="{80DC9348-1B7A-4C30-97DD-89AC8FAF558F}" dt="2023-11-16T13:51:58.767" v="805" actId="20577"/>
          <ac:spMkLst>
            <pc:docMk/>
            <pc:sldMk cId="1454476331" sldId="581"/>
            <ac:spMk id="15" creationId="{FC0F9715-3361-3A3E-A4CD-86B721291623}"/>
          </ac:spMkLst>
        </pc:spChg>
        <pc:picChg chg="add mod">
          <ac:chgData name="Felix Indra" userId="9c176177-5e7f-49d1-b711-140cc48a3735" providerId="ADAL" clId="{80DC9348-1B7A-4C30-97DD-89AC8FAF558F}" dt="2023-11-16T13:52:11.350" v="811" actId="1076"/>
          <ac:picMkLst>
            <pc:docMk/>
            <pc:sldMk cId="1454476331" sldId="581"/>
            <ac:picMk id="2050" creationId="{0CE1DE0E-AC20-5C17-FEF4-2DAE139656D4}"/>
          </ac:picMkLst>
        </pc:picChg>
      </pc:sldChg>
      <pc:sldChg chg="addSp modSp add del mod">
        <pc:chgData name="Felix Indra" userId="9c176177-5e7f-49d1-b711-140cc48a3735" providerId="ADAL" clId="{80DC9348-1B7A-4C30-97DD-89AC8FAF558F}" dt="2023-11-16T14:19:05.817" v="1053" actId="47"/>
        <pc:sldMkLst>
          <pc:docMk/>
          <pc:sldMk cId="1511797893" sldId="582"/>
        </pc:sldMkLst>
        <pc:spChg chg="add mod">
          <ac:chgData name="Felix Indra" userId="9c176177-5e7f-49d1-b711-140cc48a3735" providerId="ADAL" clId="{80DC9348-1B7A-4C30-97DD-89AC8FAF558F}" dt="2023-11-16T14:06:42.202" v="961" actId="404"/>
          <ac:spMkLst>
            <pc:docMk/>
            <pc:sldMk cId="1511797893" sldId="582"/>
            <ac:spMk id="2" creationId="{154F9302-F1E2-C6B7-1CFF-3DE6B9813A37}"/>
          </ac:spMkLst>
        </pc:spChg>
        <pc:spChg chg="mod">
          <ac:chgData name="Felix Indra" userId="9c176177-5e7f-49d1-b711-140cc48a3735" providerId="ADAL" clId="{80DC9348-1B7A-4C30-97DD-89AC8FAF558F}" dt="2023-11-16T14:08:00.398" v="1047"/>
          <ac:spMkLst>
            <pc:docMk/>
            <pc:sldMk cId="1511797893" sldId="582"/>
            <ac:spMk id="15" creationId="{FC0F9715-3361-3A3E-A4CD-86B721291623}"/>
          </ac:spMkLst>
        </pc:spChg>
        <pc:picChg chg="add mod">
          <ac:chgData name="Felix Indra" userId="9c176177-5e7f-49d1-b711-140cc48a3735" providerId="ADAL" clId="{80DC9348-1B7A-4C30-97DD-89AC8FAF558F}" dt="2023-11-16T14:08:14.900" v="1050" actId="14100"/>
          <ac:picMkLst>
            <pc:docMk/>
            <pc:sldMk cId="1511797893" sldId="582"/>
            <ac:picMk id="4" creationId="{B745B628-57EC-B2EA-E612-E0627800002A}"/>
          </ac:picMkLst>
        </pc:picChg>
      </pc:sldChg>
      <pc:sldChg chg="addSp delSp modSp add mod">
        <pc:chgData name="Felix Indra" userId="9c176177-5e7f-49d1-b711-140cc48a3735" providerId="ADAL" clId="{80DC9348-1B7A-4C30-97DD-89AC8FAF558F}" dt="2023-11-16T14:43:35.791" v="1191"/>
        <pc:sldMkLst>
          <pc:docMk/>
          <pc:sldMk cId="2338346029" sldId="582"/>
        </pc:sldMkLst>
        <pc:spChg chg="add del">
          <ac:chgData name="Felix Indra" userId="9c176177-5e7f-49d1-b711-140cc48a3735" providerId="ADAL" clId="{80DC9348-1B7A-4C30-97DD-89AC8FAF558F}" dt="2023-11-16T14:38:17.789" v="1119"/>
          <ac:spMkLst>
            <pc:docMk/>
            <pc:sldMk cId="2338346029" sldId="582"/>
            <ac:spMk id="2" creationId="{BB06DC43-402F-0819-55F4-8CAFBF97D7BE}"/>
          </ac:spMkLst>
        </pc:spChg>
        <pc:spChg chg="add del">
          <ac:chgData name="Felix Indra" userId="9c176177-5e7f-49d1-b711-140cc48a3735" providerId="ADAL" clId="{80DC9348-1B7A-4C30-97DD-89AC8FAF558F}" dt="2023-11-16T14:38:32.125" v="1128"/>
          <ac:spMkLst>
            <pc:docMk/>
            <pc:sldMk cId="2338346029" sldId="582"/>
            <ac:spMk id="3" creationId="{A221D8FA-4DA5-17E9-B1CD-990949878CE5}"/>
          </ac:spMkLst>
        </pc:spChg>
        <pc:spChg chg="add del">
          <ac:chgData name="Felix Indra" userId="9c176177-5e7f-49d1-b711-140cc48a3735" providerId="ADAL" clId="{80DC9348-1B7A-4C30-97DD-89AC8FAF558F}" dt="2023-11-16T14:41:04.291" v="1160"/>
          <ac:spMkLst>
            <pc:docMk/>
            <pc:sldMk cId="2338346029" sldId="582"/>
            <ac:spMk id="4" creationId="{85E1D1BE-DE6F-F18A-40B8-893127C5E40D}"/>
          </ac:spMkLst>
        </pc:spChg>
        <pc:spChg chg="add del mod">
          <ac:chgData name="Felix Indra" userId="9c176177-5e7f-49d1-b711-140cc48a3735" providerId="ADAL" clId="{80DC9348-1B7A-4C30-97DD-89AC8FAF558F}" dt="2023-11-16T14:43:35.791" v="1191"/>
          <ac:spMkLst>
            <pc:docMk/>
            <pc:sldMk cId="2338346029" sldId="582"/>
            <ac:spMk id="5" creationId="{A1C9ED1B-4304-D9E7-0AC0-AAA11090F7C1}"/>
          </ac:spMkLst>
        </pc:spChg>
        <pc:spChg chg="mod">
          <ac:chgData name="Felix Indra" userId="9c176177-5e7f-49d1-b711-140cc48a3735" providerId="ADAL" clId="{80DC9348-1B7A-4C30-97DD-89AC8FAF558F}" dt="2023-11-16T14:43:09.958" v="1180" actId="20577"/>
          <ac:spMkLst>
            <pc:docMk/>
            <pc:sldMk cId="2338346029" sldId="582"/>
            <ac:spMk id="15" creationId="{FC0F9715-3361-3A3E-A4CD-86B721291623}"/>
          </ac:spMkLst>
        </pc:spChg>
      </pc:sldChg>
      <pc:sldChg chg="addSp delSp modSp add mod">
        <pc:chgData name="Felix Indra" userId="9c176177-5e7f-49d1-b711-140cc48a3735" providerId="ADAL" clId="{80DC9348-1B7A-4C30-97DD-89AC8FAF558F}" dt="2023-11-16T14:44:48.341" v="1215" actId="1076"/>
        <pc:sldMkLst>
          <pc:docMk/>
          <pc:sldMk cId="1868500508" sldId="583"/>
        </pc:sldMkLst>
        <pc:spChg chg="add del mod">
          <ac:chgData name="Felix Indra" userId="9c176177-5e7f-49d1-b711-140cc48a3735" providerId="ADAL" clId="{80DC9348-1B7A-4C30-97DD-89AC8FAF558F}" dt="2023-11-16T14:43:51.186" v="1211" actId="478"/>
          <ac:spMkLst>
            <pc:docMk/>
            <pc:sldMk cId="1868500508" sldId="583"/>
            <ac:spMk id="3" creationId="{8DEDAED5-9FE8-4DC7-DFEC-83F6F3B4814E}"/>
          </ac:spMkLst>
        </pc:spChg>
        <pc:spChg chg="add mod">
          <ac:chgData name="Felix Indra" userId="9c176177-5e7f-49d1-b711-140cc48a3735" providerId="ADAL" clId="{80DC9348-1B7A-4C30-97DD-89AC8FAF558F}" dt="2023-11-16T14:43:49.011" v="1210" actId="1076"/>
          <ac:spMkLst>
            <pc:docMk/>
            <pc:sldMk cId="1868500508" sldId="583"/>
            <ac:spMk id="4" creationId="{40D7A38A-3ACE-08DF-B871-71C10A4014F9}"/>
          </ac:spMkLst>
        </pc:spChg>
        <pc:spChg chg="del">
          <ac:chgData name="Felix Indra" userId="9c176177-5e7f-49d1-b711-140cc48a3735" providerId="ADAL" clId="{80DC9348-1B7A-4C30-97DD-89AC8FAF558F}" dt="2023-11-16T14:43:16.391" v="1182" actId="478"/>
          <ac:spMkLst>
            <pc:docMk/>
            <pc:sldMk cId="1868500508" sldId="583"/>
            <ac:spMk id="15" creationId="{FC0F9715-3361-3A3E-A4CD-86B721291623}"/>
          </ac:spMkLst>
        </pc:spChg>
        <pc:picChg chg="add mod">
          <ac:chgData name="Felix Indra" userId="9c176177-5e7f-49d1-b711-140cc48a3735" providerId="ADAL" clId="{80DC9348-1B7A-4C30-97DD-89AC8FAF558F}" dt="2023-11-16T14:44:48.341" v="1215" actId="1076"/>
          <ac:picMkLst>
            <pc:docMk/>
            <pc:sldMk cId="1868500508" sldId="583"/>
            <ac:picMk id="6" creationId="{0ACE294B-AE5A-755D-E596-7173F58E3197}"/>
          </ac:picMkLst>
        </pc:picChg>
      </pc:sldChg>
      <pc:sldChg chg="addSp delSp modSp add mod">
        <pc:chgData name="Felix Indra" userId="9c176177-5e7f-49d1-b711-140cc48a3735" providerId="ADAL" clId="{80DC9348-1B7A-4C30-97DD-89AC8FAF558F}" dt="2023-11-16T14:47:29.480" v="1244" actId="207"/>
        <pc:sldMkLst>
          <pc:docMk/>
          <pc:sldMk cId="856174132" sldId="584"/>
        </pc:sldMkLst>
        <pc:spChg chg="add mod">
          <ac:chgData name="Felix Indra" userId="9c176177-5e7f-49d1-b711-140cc48a3735" providerId="ADAL" clId="{80DC9348-1B7A-4C30-97DD-89AC8FAF558F}" dt="2023-11-16T14:47:29.480" v="1244" actId="207"/>
          <ac:spMkLst>
            <pc:docMk/>
            <pc:sldMk cId="856174132" sldId="584"/>
            <ac:spMk id="8" creationId="{AF914BB6-5B7C-156A-F6A8-396228E9EFDA}"/>
          </ac:spMkLst>
        </pc:spChg>
        <pc:picChg chg="add mod">
          <ac:chgData name="Felix Indra" userId="9c176177-5e7f-49d1-b711-140cc48a3735" providerId="ADAL" clId="{80DC9348-1B7A-4C30-97DD-89AC8FAF558F}" dt="2023-11-16T14:45:19.858" v="1220" actId="14100"/>
          <ac:picMkLst>
            <pc:docMk/>
            <pc:sldMk cId="856174132" sldId="584"/>
            <ac:picMk id="3" creationId="{9460629C-4698-58DA-81CA-B14BF62DCE45}"/>
          </ac:picMkLst>
        </pc:picChg>
        <pc:picChg chg="del">
          <ac:chgData name="Felix Indra" userId="9c176177-5e7f-49d1-b711-140cc48a3735" providerId="ADAL" clId="{80DC9348-1B7A-4C30-97DD-89AC8FAF558F}" dt="2023-11-16T14:44:53.552" v="1217" actId="478"/>
          <ac:picMkLst>
            <pc:docMk/>
            <pc:sldMk cId="856174132" sldId="584"/>
            <ac:picMk id="6" creationId="{0ACE294B-AE5A-755D-E596-7173F58E3197}"/>
          </ac:picMkLst>
        </pc:picChg>
        <pc:picChg chg="add mod">
          <ac:chgData name="Felix Indra" userId="9c176177-5e7f-49d1-b711-140cc48a3735" providerId="ADAL" clId="{80DC9348-1B7A-4C30-97DD-89AC8FAF558F}" dt="2023-11-16T14:45:39.183" v="1225" actId="1076"/>
          <ac:picMkLst>
            <pc:docMk/>
            <pc:sldMk cId="856174132" sldId="584"/>
            <ac:picMk id="7" creationId="{010CA66F-EB7B-0453-22C1-D963E8112F98}"/>
          </ac:picMkLst>
        </pc:picChg>
      </pc:sldChg>
      <pc:sldChg chg="modSp add mod">
        <pc:chgData name="Felix Indra" userId="9c176177-5e7f-49d1-b711-140cc48a3735" providerId="ADAL" clId="{80DC9348-1B7A-4C30-97DD-89AC8FAF558F}" dt="2023-11-16T14:56:01.744" v="1307" actId="20577"/>
        <pc:sldMkLst>
          <pc:docMk/>
          <pc:sldMk cId="3964340708" sldId="585"/>
        </pc:sldMkLst>
        <pc:spChg chg="mod">
          <ac:chgData name="Felix Indra" userId="9c176177-5e7f-49d1-b711-140cc48a3735" providerId="ADAL" clId="{80DC9348-1B7A-4C30-97DD-89AC8FAF558F}" dt="2023-11-16T14:48:51.910" v="1256"/>
          <ac:spMkLst>
            <pc:docMk/>
            <pc:sldMk cId="3964340708" sldId="585"/>
            <ac:spMk id="13" creationId="{AFC6AD01-24D6-B23F-637C-474C7FBBB449}"/>
          </ac:spMkLst>
        </pc:spChg>
        <pc:spChg chg="mod">
          <ac:chgData name="Felix Indra" userId="9c176177-5e7f-49d1-b711-140cc48a3735" providerId="ADAL" clId="{80DC9348-1B7A-4C30-97DD-89AC8FAF558F}" dt="2023-11-16T14:56:01.744" v="1307" actId="20577"/>
          <ac:spMkLst>
            <pc:docMk/>
            <pc:sldMk cId="3964340708" sldId="585"/>
            <ac:spMk id="15" creationId="{FC0F9715-3361-3A3E-A4CD-86B721291623}"/>
          </ac:spMkLst>
        </pc:spChg>
      </pc:sldChg>
      <pc:sldChg chg="modSp add mod">
        <pc:chgData name="Felix Indra" userId="9c176177-5e7f-49d1-b711-140cc48a3735" providerId="ADAL" clId="{80DC9348-1B7A-4C30-97DD-89AC8FAF558F}" dt="2023-11-16T15:16:29.419" v="1329" actId="27636"/>
        <pc:sldMkLst>
          <pc:docMk/>
          <pc:sldMk cId="3396966801" sldId="586"/>
        </pc:sldMkLst>
        <pc:spChg chg="mod">
          <ac:chgData name="Felix Indra" userId="9c176177-5e7f-49d1-b711-140cc48a3735" providerId="ADAL" clId="{80DC9348-1B7A-4C30-97DD-89AC8FAF558F}" dt="2023-11-16T15:16:29.419" v="1329" actId="27636"/>
          <ac:spMkLst>
            <pc:docMk/>
            <pc:sldMk cId="3396966801" sldId="586"/>
            <ac:spMk id="15" creationId="{FC0F9715-3361-3A3E-A4CD-86B721291623}"/>
          </ac:spMkLst>
        </pc:spChg>
      </pc:sldChg>
      <pc:sldChg chg="addSp modSp add mod">
        <pc:chgData name="Felix Indra" userId="9c176177-5e7f-49d1-b711-140cc48a3735" providerId="ADAL" clId="{80DC9348-1B7A-4C30-97DD-89AC8FAF558F}" dt="2023-11-16T15:19:14.798" v="1413" actId="27636"/>
        <pc:sldMkLst>
          <pc:docMk/>
          <pc:sldMk cId="2024972947" sldId="587"/>
        </pc:sldMkLst>
        <pc:spChg chg="add mod">
          <ac:chgData name="Felix Indra" userId="9c176177-5e7f-49d1-b711-140cc48a3735" providerId="ADAL" clId="{80DC9348-1B7A-4C30-97DD-89AC8FAF558F}" dt="2023-11-16T15:17:24.400" v="1368" actId="1076"/>
          <ac:spMkLst>
            <pc:docMk/>
            <pc:sldMk cId="2024972947" sldId="587"/>
            <ac:spMk id="2" creationId="{82C18A6C-4A81-F7AB-AAFE-B53E06052E37}"/>
          </ac:spMkLst>
        </pc:spChg>
        <pc:spChg chg="mod">
          <ac:chgData name="Felix Indra" userId="9c176177-5e7f-49d1-b711-140cc48a3735" providerId="ADAL" clId="{80DC9348-1B7A-4C30-97DD-89AC8FAF558F}" dt="2023-11-16T15:17:02.094" v="1334" actId="179"/>
          <ac:spMkLst>
            <pc:docMk/>
            <pc:sldMk cId="2024972947" sldId="587"/>
            <ac:spMk id="13" creationId="{AFC6AD01-24D6-B23F-637C-474C7FBBB449}"/>
          </ac:spMkLst>
        </pc:spChg>
        <pc:spChg chg="mod">
          <ac:chgData name="Felix Indra" userId="9c176177-5e7f-49d1-b711-140cc48a3735" providerId="ADAL" clId="{80DC9348-1B7A-4C30-97DD-89AC8FAF558F}" dt="2023-11-16T15:19:14.798" v="1413" actId="27636"/>
          <ac:spMkLst>
            <pc:docMk/>
            <pc:sldMk cId="2024972947" sldId="587"/>
            <ac:spMk id="15" creationId="{FC0F9715-3361-3A3E-A4CD-86B721291623}"/>
          </ac:spMkLst>
        </pc:spChg>
      </pc:sldChg>
      <pc:sldChg chg="addSp delSp modSp add mod">
        <pc:chgData name="Felix Indra" userId="9c176177-5e7f-49d1-b711-140cc48a3735" providerId="ADAL" clId="{80DC9348-1B7A-4C30-97DD-89AC8FAF558F}" dt="2023-11-16T15:22:03.727" v="1420" actId="478"/>
        <pc:sldMkLst>
          <pc:docMk/>
          <pc:sldMk cId="676755753" sldId="588"/>
        </pc:sldMkLst>
        <pc:spChg chg="del">
          <ac:chgData name="Felix Indra" userId="9c176177-5e7f-49d1-b711-140cc48a3735" providerId="ADAL" clId="{80DC9348-1B7A-4C30-97DD-89AC8FAF558F}" dt="2023-11-16T15:22:03.727" v="1420" actId="478"/>
          <ac:spMkLst>
            <pc:docMk/>
            <pc:sldMk cId="676755753" sldId="588"/>
            <ac:spMk id="2" creationId="{82C18A6C-4A81-F7AB-AAFE-B53E06052E37}"/>
          </ac:spMkLst>
        </pc:spChg>
        <pc:spChg chg="add mod">
          <ac:chgData name="Felix Indra" userId="9c176177-5e7f-49d1-b711-140cc48a3735" providerId="ADAL" clId="{80DC9348-1B7A-4C30-97DD-89AC8FAF558F}" dt="2023-11-16T15:21:53.899" v="1415" actId="478"/>
          <ac:spMkLst>
            <pc:docMk/>
            <pc:sldMk cId="676755753" sldId="588"/>
            <ac:spMk id="4" creationId="{D8900886-9835-2FE4-08D1-A78A46656BF3}"/>
          </ac:spMkLst>
        </pc:spChg>
        <pc:spChg chg="del">
          <ac:chgData name="Felix Indra" userId="9c176177-5e7f-49d1-b711-140cc48a3735" providerId="ADAL" clId="{80DC9348-1B7A-4C30-97DD-89AC8FAF558F}" dt="2023-11-16T15:21:53.899" v="1415" actId="478"/>
          <ac:spMkLst>
            <pc:docMk/>
            <pc:sldMk cId="676755753" sldId="588"/>
            <ac:spMk id="15" creationId="{FC0F9715-3361-3A3E-A4CD-86B721291623}"/>
          </ac:spMkLst>
        </pc:spChg>
        <pc:picChg chg="add mod">
          <ac:chgData name="Felix Indra" userId="9c176177-5e7f-49d1-b711-140cc48a3735" providerId="ADAL" clId="{80DC9348-1B7A-4C30-97DD-89AC8FAF558F}" dt="2023-11-16T15:22:01.260" v="1419" actId="1076"/>
          <ac:picMkLst>
            <pc:docMk/>
            <pc:sldMk cId="676755753" sldId="588"/>
            <ac:picMk id="6" creationId="{26CA3E21-D278-FCED-D48E-AC3883E23F28}"/>
          </ac:picMkLst>
        </pc:picChg>
      </pc:sldChg>
      <pc:sldChg chg="addSp modSp add mod">
        <pc:chgData name="Felix Indra" userId="9c176177-5e7f-49d1-b711-140cc48a3735" providerId="ADAL" clId="{80DC9348-1B7A-4C30-97DD-89AC8FAF558F}" dt="2023-11-16T15:29:37.119" v="1732" actId="20577"/>
        <pc:sldMkLst>
          <pc:docMk/>
          <pc:sldMk cId="116039134" sldId="589"/>
        </pc:sldMkLst>
        <pc:spChg chg="mod">
          <ac:chgData name="Felix Indra" userId="9c176177-5e7f-49d1-b711-140cc48a3735" providerId="ADAL" clId="{80DC9348-1B7A-4C30-97DD-89AC8FAF558F}" dt="2023-11-16T15:29:37.119" v="1732" actId="20577"/>
          <ac:spMkLst>
            <pc:docMk/>
            <pc:sldMk cId="116039134" sldId="589"/>
            <ac:spMk id="15" creationId="{FC0F9715-3361-3A3E-A4CD-86B721291623}"/>
          </ac:spMkLst>
        </pc:spChg>
        <pc:picChg chg="add mod">
          <ac:chgData name="Felix Indra" userId="9c176177-5e7f-49d1-b711-140cc48a3735" providerId="ADAL" clId="{80DC9348-1B7A-4C30-97DD-89AC8FAF558F}" dt="2023-11-16T15:27:49.944" v="1634" actId="1076"/>
          <ac:picMkLst>
            <pc:docMk/>
            <pc:sldMk cId="116039134" sldId="589"/>
            <ac:picMk id="4098" creationId="{86AB2C8B-382B-4AB9-D355-676477BFDE6D}"/>
          </ac:picMkLst>
        </pc:picChg>
      </pc:sldChg>
      <pc:sldChg chg="delSp modSp add mod">
        <pc:chgData name="Felix Indra" userId="9c176177-5e7f-49d1-b711-140cc48a3735" providerId="ADAL" clId="{80DC9348-1B7A-4C30-97DD-89AC8FAF558F}" dt="2023-11-16T15:31:10.751" v="1783" actId="20577"/>
        <pc:sldMkLst>
          <pc:docMk/>
          <pc:sldMk cId="742352443" sldId="590"/>
        </pc:sldMkLst>
        <pc:spChg chg="mod">
          <ac:chgData name="Felix Indra" userId="9c176177-5e7f-49d1-b711-140cc48a3735" providerId="ADAL" clId="{80DC9348-1B7A-4C30-97DD-89AC8FAF558F}" dt="2023-11-16T15:29:53.024" v="1750" actId="1076"/>
          <ac:spMkLst>
            <pc:docMk/>
            <pc:sldMk cId="742352443" sldId="590"/>
            <ac:spMk id="2" creationId="{82C18A6C-4A81-F7AB-AAFE-B53E06052E37}"/>
          </ac:spMkLst>
        </pc:spChg>
        <pc:spChg chg="mod">
          <ac:chgData name="Felix Indra" userId="9c176177-5e7f-49d1-b711-140cc48a3735" providerId="ADAL" clId="{80DC9348-1B7A-4C30-97DD-89AC8FAF558F}" dt="2023-11-16T15:31:10.751" v="1783" actId="20577"/>
          <ac:spMkLst>
            <pc:docMk/>
            <pc:sldMk cId="742352443" sldId="590"/>
            <ac:spMk id="15" creationId="{FC0F9715-3361-3A3E-A4CD-86B721291623}"/>
          </ac:spMkLst>
        </pc:spChg>
        <pc:picChg chg="del">
          <ac:chgData name="Felix Indra" userId="9c176177-5e7f-49d1-b711-140cc48a3735" providerId="ADAL" clId="{80DC9348-1B7A-4C30-97DD-89AC8FAF558F}" dt="2023-11-16T15:30:40.325" v="1775" actId="478"/>
          <ac:picMkLst>
            <pc:docMk/>
            <pc:sldMk cId="742352443" sldId="590"/>
            <ac:picMk id="4098" creationId="{86AB2C8B-382B-4AB9-D355-676477BFDE6D}"/>
          </ac:picMkLst>
        </pc:picChg>
      </pc:sldChg>
      <pc:sldChg chg="delSp modSp add mod">
        <pc:chgData name="Felix Indra" userId="9c176177-5e7f-49d1-b711-140cc48a3735" providerId="ADAL" clId="{80DC9348-1B7A-4C30-97DD-89AC8FAF558F}" dt="2023-11-16T15:32:44.649" v="1822" actId="478"/>
        <pc:sldMkLst>
          <pc:docMk/>
          <pc:sldMk cId="3094027396" sldId="591"/>
        </pc:sldMkLst>
        <pc:spChg chg="del">
          <ac:chgData name="Felix Indra" userId="9c176177-5e7f-49d1-b711-140cc48a3735" providerId="ADAL" clId="{80DC9348-1B7A-4C30-97DD-89AC8FAF558F}" dt="2023-11-16T15:32:44.649" v="1822" actId="478"/>
          <ac:spMkLst>
            <pc:docMk/>
            <pc:sldMk cId="3094027396" sldId="591"/>
            <ac:spMk id="2" creationId="{82C18A6C-4A81-F7AB-AAFE-B53E06052E37}"/>
          </ac:spMkLst>
        </pc:spChg>
        <pc:spChg chg="mod">
          <ac:chgData name="Felix Indra" userId="9c176177-5e7f-49d1-b711-140cc48a3735" providerId="ADAL" clId="{80DC9348-1B7A-4C30-97DD-89AC8FAF558F}" dt="2023-11-16T15:32:15.307" v="1821" actId="20577"/>
          <ac:spMkLst>
            <pc:docMk/>
            <pc:sldMk cId="3094027396" sldId="591"/>
            <ac:spMk id="15" creationId="{FC0F9715-3361-3A3E-A4CD-86B721291623}"/>
          </ac:spMkLst>
        </pc:spChg>
      </pc:sldChg>
      <pc:sldChg chg="addSp delSp modSp add del mod">
        <pc:chgData name="Felix Indra" userId="9c176177-5e7f-49d1-b711-140cc48a3735" providerId="ADAL" clId="{80DC9348-1B7A-4C30-97DD-89AC8FAF558F}" dt="2023-11-16T15:34:06.964" v="1830" actId="47"/>
        <pc:sldMkLst>
          <pc:docMk/>
          <pc:sldMk cId="3219004167" sldId="592"/>
        </pc:sldMkLst>
        <pc:picChg chg="add del mod">
          <ac:chgData name="Felix Indra" userId="9c176177-5e7f-49d1-b711-140cc48a3735" providerId="ADAL" clId="{80DC9348-1B7A-4C30-97DD-89AC8FAF558F}" dt="2023-11-16T15:34:02.523" v="1829" actId="478"/>
          <ac:picMkLst>
            <pc:docMk/>
            <pc:sldMk cId="3219004167" sldId="592"/>
            <ac:picMk id="3" creationId="{C5230939-F605-DBB1-ED0E-C7BD8B88EE7C}"/>
          </ac:picMkLst>
        </pc:picChg>
        <pc:picChg chg="del">
          <ac:chgData name="Felix Indra" userId="9c176177-5e7f-49d1-b711-140cc48a3735" providerId="ADAL" clId="{80DC9348-1B7A-4C30-97DD-89AC8FAF558F}" dt="2023-11-16T15:33:54.967" v="1824" actId="478"/>
          <ac:picMkLst>
            <pc:docMk/>
            <pc:sldMk cId="3219004167" sldId="592"/>
            <ac:picMk id="6" creationId="{26CA3E21-D278-FCED-D48E-AC3883E23F28}"/>
          </ac:picMkLst>
        </pc:picChg>
      </pc:sldChg>
    </pc:docChg>
  </pc:docChgLst>
  <pc:docChgLst>
    <pc:chgData name="Felix Indra" userId="S::felix.indra@binus.ac.id::9c176177-5e7f-49d1-b711-140cc48a3735" providerId="AD" clId="Web-{379DE504-A7FD-3524-D75F-361F90D46F77}"/>
    <pc:docChg chg="addSld modSld">
      <pc:chgData name="Felix Indra" userId="S::felix.indra@binus.ac.id::9c176177-5e7f-49d1-b711-140cc48a3735" providerId="AD" clId="Web-{379DE504-A7FD-3524-D75F-361F90D46F77}" dt="2023-11-25T14:20:20.788" v="25" actId="20577"/>
      <pc:docMkLst>
        <pc:docMk/>
      </pc:docMkLst>
      <pc:sldChg chg="modSp">
        <pc:chgData name="Felix Indra" userId="S::felix.indra@binus.ac.id::9c176177-5e7f-49d1-b711-140cc48a3735" providerId="AD" clId="Web-{379DE504-A7FD-3524-D75F-361F90D46F77}" dt="2023-11-25T14:20:20.788" v="25" actId="20577"/>
        <pc:sldMkLst>
          <pc:docMk/>
          <pc:sldMk cId="3696846054" sldId="272"/>
        </pc:sldMkLst>
        <pc:spChg chg="mod">
          <ac:chgData name="Felix Indra" userId="S::felix.indra@binus.ac.id::9c176177-5e7f-49d1-b711-140cc48a3735" providerId="AD" clId="Web-{379DE504-A7FD-3524-D75F-361F90D46F77}" dt="2023-11-25T14:20:20.788" v="25" actId="20577"/>
          <ac:spMkLst>
            <pc:docMk/>
            <pc:sldMk cId="3696846054" sldId="272"/>
            <ac:spMk id="15" creationId="{FC0F9715-3361-3A3E-A4CD-86B721291623}"/>
          </ac:spMkLst>
        </pc:spChg>
      </pc:sldChg>
      <pc:sldChg chg="modSp add replId">
        <pc:chgData name="Felix Indra" userId="S::felix.indra@binus.ac.id::9c176177-5e7f-49d1-b711-140cc48a3735" providerId="AD" clId="Web-{379DE504-A7FD-3524-D75F-361F90D46F77}" dt="2023-11-25T14:20:06.413" v="23" actId="20577"/>
        <pc:sldMkLst>
          <pc:docMk/>
          <pc:sldMk cId="562325997" sldId="592"/>
        </pc:sldMkLst>
        <pc:spChg chg="mod">
          <ac:chgData name="Felix Indra" userId="S::felix.indra@binus.ac.id::9c176177-5e7f-49d1-b711-140cc48a3735" providerId="AD" clId="Web-{379DE504-A7FD-3524-D75F-361F90D46F77}" dt="2023-11-25T14:20:06.413" v="23" actId="20577"/>
          <ac:spMkLst>
            <pc:docMk/>
            <pc:sldMk cId="562325997" sldId="592"/>
            <ac:spMk id="15" creationId="{FC0F9715-3361-3A3E-A4CD-86B721291623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171" name="Shape 171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 b="0" i="0">
        <a:latin typeface="Open Sans Light" pitchFamily="2" charset="0"/>
        <a:ea typeface="Open Sans Light" pitchFamily="2" charset="0"/>
        <a:cs typeface="Open Sans Light" pitchFamily="2" charset="0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svg"/><Relationship Id="rId7" Type="http://schemas.openxmlformats.org/officeDocument/2006/relationships/image" Target="../media/image13.svg"/><Relationship Id="rId12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11" Type="http://schemas.openxmlformats.org/officeDocument/2006/relationships/image" Target="../media/image5.png"/><Relationship Id="rId5" Type="http://schemas.openxmlformats.org/officeDocument/2006/relationships/image" Target="../media/image11.svg"/><Relationship Id="rId10" Type="http://schemas.openxmlformats.org/officeDocument/2006/relationships/image" Target="../media/image4.png"/><Relationship Id="rId4" Type="http://schemas.openxmlformats.org/officeDocument/2006/relationships/image" Target="../media/image10.png"/><Relationship Id="rId9" Type="http://schemas.openxmlformats.org/officeDocument/2006/relationships/image" Target="../media/image15.sv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9.svg"/><Relationship Id="rId7" Type="http://schemas.openxmlformats.org/officeDocument/2006/relationships/image" Target="../media/image5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typ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BG Slide-01.jpg" descr="BG Slide-01.jpg">
            <a:extLst>
              <a:ext uri="{FF2B5EF4-FFF2-40B4-BE49-F238E27FC236}">
                <a16:creationId xmlns:a16="http://schemas.microsoft.com/office/drawing/2014/main" id="{2AB02847-5A77-D04F-9022-6161AA94A36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20" name="Rounded Rectangle">
            <a:extLst>
              <a:ext uri="{FF2B5EF4-FFF2-40B4-BE49-F238E27FC236}">
                <a16:creationId xmlns:a16="http://schemas.microsoft.com/office/drawing/2014/main" id="{2610CD5C-942F-BF48-875B-42FFCE146C9A}"/>
              </a:ext>
            </a:extLst>
          </p:cNvPr>
          <p:cNvSpPr/>
          <p:nvPr userDrawn="1"/>
        </p:nvSpPr>
        <p:spPr>
          <a:xfrm>
            <a:off x="11684000" y="10608557"/>
            <a:ext cx="1016000" cy="88901"/>
          </a:xfrm>
          <a:prstGeom prst="roundRect">
            <a:avLst>
              <a:gd name="adj" fmla="val 50000"/>
            </a:avLst>
          </a:prstGeom>
          <a:solidFill>
            <a:srgbClr val="F087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0" i="0"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9" name="Rounded Rectangle">
            <a:extLst>
              <a:ext uri="{FF2B5EF4-FFF2-40B4-BE49-F238E27FC236}">
                <a16:creationId xmlns:a16="http://schemas.microsoft.com/office/drawing/2014/main" id="{A398922F-A33B-3C44-AAA1-709DF0A7FE30}"/>
              </a:ext>
            </a:extLst>
          </p:cNvPr>
          <p:cNvSpPr/>
          <p:nvPr userDrawn="1"/>
        </p:nvSpPr>
        <p:spPr>
          <a:xfrm>
            <a:off x="11684000" y="10608557"/>
            <a:ext cx="1016000" cy="88901"/>
          </a:xfrm>
          <a:prstGeom prst="roundRect">
            <a:avLst>
              <a:gd name="adj" fmla="val 50000"/>
            </a:avLst>
          </a:prstGeom>
          <a:solidFill>
            <a:srgbClr val="F087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23" name="Body Level One…">
            <a:extLst>
              <a:ext uri="{FF2B5EF4-FFF2-40B4-BE49-F238E27FC236}">
                <a16:creationId xmlns:a16="http://schemas.microsoft.com/office/drawing/2014/main" id="{DC9E4D2B-1303-D647-ADF8-BD63A36C3CA0}"/>
              </a:ext>
            </a:extLst>
          </p:cNvPr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1342" y="6754848"/>
            <a:ext cx="21971001" cy="1905001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kumimoji="0" sz="5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rPr dirty="0"/>
              <a:t>Presentation Subtitle</a:t>
            </a:r>
          </a:p>
          <a:p>
            <a:pPr lvl="4"/>
            <a:endParaRPr dirty="0"/>
          </a:p>
        </p:txBody>
      </p:sp>
      <p:sp>
        <p:nvSpPr>
          <p:cNvPr id="24" name="Presentation Title">
            <a:extLst>
              <a:ext uri="{FF2B5EF4-FFF2-40B4-BE49-F238E27FC236}">
                <a16:creationId xmlns:a16="http://schemas.microsoft.com/office/drawing/2014/main" id="{1323A2FB-C06C-AA47-AA40-00FC9E490C61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206496" y="2574991"/>
            <a:ext cx="21971004" cy="3917819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kumimoji="0" sz="12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lang="en-US" dirty="0"/>
              <a:t>Presentation</a:t>
            </a:r>
            <a:r>
              <a:rPr dirty="0"/>
              <a:t> </a:t>
            </a:r>
            <a:r>
              <a:rPr lang="en-US" dirty="0"/>
              <a:t>Title</a:t>
            </a:r>
            <a:endParaRPr dirty="0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D6474C2C-5958-6F6B-1482-E67DED339D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058192" y="11538583"/>
            <a:ext cx="4212692" cy="745888"/>
          </a:xfrm>
        </p:spPr>
        <p:txBody>
          <a:bodyPr>
            <a:normAutofit/>
          </a:bodyPr>
          <a:lstStyle>
            <a:lvl1pPr marL="0" indent="0" algn="ctr">
              <a:buNone/>
              <a:defRPr kumimoji="0" lang="en-US" sz="2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pPr lvl="0"/>
            <a:r>
              <a:rPr lang="en-US" dirty="0"/>
              <a:t>Type your name</a:t>
            </a:r>
          </a:p>
        </p:txBody>
      </p:sp>
      <p:sp>
        <p:nvSpPr>
          <p:cNvPr id="4" name="UNIVERSITAS BINA NUSANTARA">
            <a:extLst>
              <a:ext uri="{FF2B5EF4-FFF2-40B4-BE49-F238E27FC236}">
                <a16:creationId xmlns:a16="http://schemas.microsoft.com/office/drawing/2014/main" id="{5DC7F27E-9CB9-099F-4DA7-367C6ADB411B}"/>
              </a:ext>
            </a:extLst>
          </p:cNvPr>
          <p:cNvSpPr txBox="1"/>
          <p:nvPr userDrawn="1"/>
        </p:nvSpPr>
        <p:spPr>
          <a:xfrm>
            <a:off x="10058192" y="11100823"/>
            <a:ext cx="4212692" cy="3512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algn="l" defTabSz="821531">
              <a:lnSpc>
                <a:spcPct val="80000"/>
              </a:lnSpc>
              <a:defRPr sz="36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"/>
              </a:defRPr>
            </a:pPr>
            <a:r>
              <a:rPr lang="en-US" sz="2800" dirty="0"/>
              <a:t>SUBJECT MATTER EXPERT</a:t>
            </a:r>
            <a:endParaRPr sz="28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72B8CD-2B60-168D-460C-3FFD38B69D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1009027" y="758208"/>
            <a:ext cx="2698754" cy="1143002"/>
          </a:xfrm>
          <a:prstGeom prst="rect">
            <a:avLst/>
          </a:prstGeom>
        </p:spPr>
      </p:pic>
      <p:pic>
        <p:nvPicPr>
          <p:cNvPr id="7" name="Image" descr="Image">
            <a:extLst>
              <a:ext uri="{FF2B5EF4-FFF2-40B4-BE49-F238E27FC236}">
                <a16:creationId xmlns:a16="http://schemas.microsoft.com/office/drawing/2014/main" id="{69A49E29-524D-6392-0485-9DF63C0D6D3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6734" y="758207"/>
            <a:ext cx="1914949" cy="11430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094124863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Section typ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G Slide-01.jpg" descr="BG Slide-01.jpg">
            <a:extLst>
              <a:ext uri="{FF2B5EF4-FFF2-40B4-BE49-F238E27FC236}">
                <a16:creationId xmlns:a16="http://schemas.microsoft.com/office/drawing/2014/main" id="{4290823B-2698-F44F-82ED-3153CB051C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Rectangle">
            <a:extLst>
              <a:ext uri="{FF2B5EF4-FFF2-40B4-BE49-F238E27FC236}">
                <a16:creationId xmlns:a16="http://schemas.microsoft.com/office/drawing/2014/main" id="{3B0134B8-92DD-5A47-83ED-ED2B1DC0A2FA}"/>
              </a:ext>
            </a:extLst>
          </p:cNvPr>
          <p:cNvSpPr/>
          <p:nvPr userDrawn="1"/>
        </p:nvSpPr>
        <p:spPr>
          <a:xfrm>
            <a:off x="-56844" y="-25400"/>
            <a:ext cx="24497688" cy="13766800"/>
          </a:xfrm>
          <a:prstGeom prst="rect">
            <a:avLst/>
          </a:prstGeom>
          <a:gradFill>
            <a:gsLst>
              <a:gs pos="0">
                <a:srgbClr val="797979"/>
              </a:gs>
              <a:gs pos="100000">
                <a:srgbClr val="A9A9A9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 algn="ctr">
              <a:defRPr kumimoji="0" sz="10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dirty="0"/>
              <a:t>Section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353EC82-39FF-16C4-642C-2070D4989D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918512" y="758208"/>
            <a:ext cx="2698754" cy="1143002"/>
          </a:xfrm>
          <a:prstGeom prst="rect">
            <a:avLst/>
          </a:prstGeom>
        </p:spPr>
      </p:pic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479D2E17-CD2E-3750-65DE-315E0C44F51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6734" y="758207"/>
            <a:ext cx="1914949" cy="11430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579463584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typ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">
            <a:extLst>
              <a:ext uri="{FF2B5EF4-FFF2-40B4-BE49-F238E27FC236}">
                <a16:creationId xmlns:a16="http://schemas.microsoft.com/office/drawing/2014/main" id="{0CE21BA8-841F-EE46-90AB-358900DBBA45}"/>
              </a:ext>
            </a:extLst>
          </p:cNvPr>
          <p:cNvSpPr/>
          <p:nvPr userDrawn="1"/>
        </p:nvSpPr>
        <p:spPr>
          <a:xfrm>
            <a:off x="0" y="2363008"/>
            <a:ext cx="24384000" cy="11436178"/>
          </a:xfrm>
          <a:prstGeom prst="rect">
            <a:avLst/>
          </a:prstGeom>
          <a:solidFill>
            <a:srgbClr val="EBEBEB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86AB40C6-E41E-9F54-5391-1B969D0CD911}"/>
              </a:ext>
            </a:extLst>
          </p:cNvPr>
          <p:cNvSpPr/>
          <p:nvPr userDrawn="1"/>
        </p:nvSpPr>
        <p:spPr>
          <a:xfrm>
            <a:off x="6181816" y="4686855"/>
            <a:ext cx="15362340" cy="1800000"/>
          </a:xfrm>
          <a:prstGeom prst="roundRect">
            <a:avLst/>
          </a:prstGeom>
          <a:solidFill>
            <a:schemeClr val="tx1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080221CE-1DAF-B881-9928-5F7152658A68}"/>
              </a:ext>
            </a:extLst>
          </p:cNvPr>
          <p:cNvSpPr/>
          <p:nvPr userDrawn="1"/>
        </p:nvSpPr>
        <p:spPr>
          <a:xfrm>
            <a:off x="2167377" y="4686855"/>
            <a:ext cx="4545657" cy="180000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769ADC5F-7856-93FC-73B6-D0FD6CF171F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051814" y="4995800"/>
            <a:ext cx="13796177" cy="1204225"/>
          </a:xfrm>
        </p:spPr>
        <p:txBody>
          <a:bodyPr>
            <a:noAutofit/>
          </a:bodyPr>
          <a:lstStyle>
            <a:lvl1pPr marL="0" indent="0">
              <a:buNone/>
              <a:defRPr kumimoji="0" lang="en-US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29" name="Text Placeholder 5">
            <a:extLst>
              <a:ext uri="{FF2B5EF4-FFF2-40B4-BE49-F238E27FC236}">
                <a16:creationId xmlns:a16="http://schemas.microsoft.com/office/drawing/2014/main" id="{00A99FD3-8026-DED8-6415-E6F86A722F0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754063" y="4995800"/>
            <a:ext cx="3372284" cy="1204225"/>
          </a:xfrm>
        </p:spPr>
        <p:txBody>
          <a:bodyPr>
            <a:noAutofit/>
          </a:bodyPr>
          <a:lstStyle>
            <a:lvl1pPr marL="0" indent="0">
              <a:buNone/>
              <a:defRPr kumimoji="0" lang="en-US" sz="2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247E1DC-6698-D91F-6E0F-EE6AA5A0EE44}"/>
              </a:ext>
            </a:extLst>
          </p:cNvPr>
          <p:cNvSpPr/>
          <p:nvPr userDrawn="1"/>
        </p:nvSpPr>
        <p:spPr>
          <a:xfrm>
            <a:off x="6181816" y="7440664"/>
            <a:ext cx="15362340" cy="1800000"/>
          </a:xfrm>
          <a:prstGeom prst="roundRect">
            <a:avLst/>
          </a:prstGeom>
          <a:solidFill>
            <a:schemeClr val="tx1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4546BDD-E691-E2BA-47E5-B549A7229C89}"/>
              </a:ext>
            </a:extLst>
          </p:cNvPr>
          <p:cNvSpPr/>
          <p:nvPr userDrawn="1"/>
        </p:nvSpPr>
        <p:spPr>
          <a:xfrm>
            <a:off x="2167377" y="7440664"/>
            <a:ext cx="4545657" cy="180000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260AF2BE-EDAA-B7C2-8580-AB1ACF70EF3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051814" y="7749609"/>
            <a:ext cx="13796177" cy="1204225"/>
          </a:xfrm>
        </p:spPr>
        <p:txBody>
          <a:bodyPr>
            <a:noAutofit/>
          </a:bodyPr>
          <a:lstStyle>
            <a:lvl1pPr marL="0" indent="0">
              <a:buNone/>
              <a:defRPr kumimoji="0" lang="en-US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0EC36AFE-3A01-B3EC-7E28-B8F97B90036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54063" y="7749609"/>
            <a:ext cx="3372284" cy="1204225"/>
          </a:xfrm>
        </p:spPr>
        <p:txBody>
          <a:bodyPr>
            <a:noAutofit/>
          </a:bodyPr>
          <a:lstStyle>
            <a:lvl1pPr marL="0" indent="0">
              <a:buNone/>
              <a:defRPr kumimoji="0" lang="en-US" sz="2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CE84B4FD-950C-7E7E-B32E-0106A01D53C4}"/>
              </a:ext>
            </a:extLst>
          </p:cNvPr>
          <p:cNvSpPr/>
          <p:nvPr userDrawn="1"/>
        </p:nvSpPr>
        <p:spPr>
          <a:xfrm>
            <a:off x="6181816" y="10194473"/>
            <a:ext cx="15362340" cy="1800000"/>
          </a:xfrm>
          <a:prstGeom prst="roundRect">
            <a:avLst/>
          </a:prstGeom>
          <a:solidFill>
            <a:schemeClr val="tx1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3B266147-1D67-88E4-9FE7-F833346E464A}"/>
              </a:ext>
            </a:extLst>
          </p:cNvPr>
          <p:cNvSpPr/>
          <p:nvPr userDrawn="1"/>
        </p:nvSpPr>
        <p:spPr>
          <a:xfrm>
            <a:off x="2167377" y="10194473"/>
            <a:ext cx="4545657" cy="180000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6248EF39-489B-0AB6-1C39-97964F6585C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051814" y="10503418"/>
            <a:ext cx="13796177" cy="1204225"/>
          </a:xfrm>
        </p:spPr>
        <p:txBody>
          <a:bodyPr>
            <a:noAutofit/>
          </a:bodyPr>
          <a:lstStyle>
            <a:lvl1pPr marL="0" indent="0">
              <a:buNone/>
              <a:defRPr kumimoji="0" lang="en-US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E37917F2-61C0-8B23-0D87-2AA3EEB8377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754063" y="10503418"/>
            <a:ext cx="3372284" cy="1204225"/>
          </a:xfrm>
        </p:spPr>
        <p:txBody>
          <a:bodyPr>
            <a:noAutofit/>
          </a:bodyPr>
          <a:lstStyle>
            <a:lvl1pPr marL="0" indent="0">
              <a:buNone/>
              <a:defRPr kumimoji="0" lang="en-US" sz="2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Title 2">
            <a:extLst>
              <a:ext uri="{FF2B5EF4-FFF2-40B4-BE49-F238E27FC236}">
                <a16:creationId xmlns:a16="http://schemas.microsoft.com/office/drawing/2014/main" id="{3F0C4EB7-81AE-6D10-33F3-83A99AC2F3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2058"/>
            <a:ext cx="14715569" cy="510281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043113C8-679B-440C-38CF-27CC1A6FF3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rgbClr val="424242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947DDD-26C7-6643-F78E-7D846EE616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6"/>
          <a:stretch/>
        </p:blipFill>
        <p:spPr>
          <a:xfrm>
            <a:off x="20815349" y="0"/>
            <a:ext cx="2811993" cy="1473200"/>
          </a:xfrm>
          <a:prstGeom prst="rect">
            <a:avLst/>
          </a:prstGeom>
        </p:spPr>
      </p:pic>
      <p:grpSp>
        <p:nvGrpSpPr>
          <p:cNvPr id="4" name="Group">
            <a:extLst>
              <a:ext uri="{FF2B5EF4-FFF2-40B4-BE49-F238E27FC236}">
                <a16:creationId xmlns:a16="http://schemas.microsoft.com/office/drawing/2014/main" id="{7ECEA5DF-6E18-3A6E-8D5B-83F815F6641C}"/>
              </a:ext>
            </a:extLst>
          </p:cNvPr>
          <p:cNvGrpSpPr/>
          <p:nvPr userDrawn="1"/>
        </p:nvGrpSpPr>
        <p:grpSpPr>
          <a:xfrm>
            <a:off x="756659" y="-3867"/>
            <a:ext cx="2783909" cy="2014172"/>
            <a:chOff x="-2864397" y="0"/>
            <a:chExt cx="2783907" cy="2014171"/>
          </a:xfrm>
        </p:grpSpPr>
        <p:pic>
          <p:nvPicPr>
            <p:cNvPr id="7" name="Image" descr="Image">
              <a:extLst>
                <a:ext uri="{FF2B5EF4-FFF2-40B4-BE49-F238E27FC236}">
                  <a16:creationId xmlns:a16="http://schemas.microsoft.com/office/drawing/2014/main" id="{7091168A-CF21-90B0-E317-4D5837F674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2864398" y="-1"/>
              <a:ext cx="630382" cy="13596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3" name="Image" descr="Image">
              <a:extLst>
                <a:ext uri="{FF2B5EF4-FFF2-40B4-BE49-F238E27FC236}">
                  <a16:creationId xmlns:a16="http://schemas.microsoft.com/office/drawing/2014/main" id="{66F1D347-8887-50E1-404D-81CA8EA9545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88153" r="78332"/>
            <a:stretch>
              <a:fillRect/>
            </a:stretch>
          </p:blipFill>
          <p:spPr>
            <a:xfrm>
              <a:off x="-2850027" y="1390294"/>
              <a:ext cx="601633" cy="6238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9" name="Image" descr="Image">
              <a:extLst>
                <a:ext uri="{FF2B5EF4-FFF2-40B4-BE49-F238E27FC236}">
                  <a16:creationId xmlns:a16="http://schemas.microsoft.com/office/drawing/2014/main" id="{31815DE4-517D-1DFD-DEB0-EFAEBDA0E36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31837" t="7689" b="68044"/>
            <a:stretch>
              <a:fillRect/>
            </a:stretch>
          </p:blipFill>
          <p:spPr>
            <a:xfrm>
              <a:off x="-1973131" y="245246"/>
              <a:ext cx="1892642" cy="12779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399810271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yp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Rectangle">
            <a:extLst>
              <a:ext uri="{FF2B5EF4-FFF2-40B4-BE49-F238E27FC236}">
                <a16:creationId xmlns:a16="http://schemas.microsoft.com/office/drawing/2014/main" id="{5B500D99-BCA8-5A47-AC2D-7A5DFB585C9A}"/>
              </a:ext>
            </a:extLst>
          </p:cNvPr>
          <p:cNvSpPr/>
          <p:nvPr userDrawn="1"/>
        </p:nvSpPr>
        <p:spPr>
          <a:xfrm>
            <a:off x="-13856" y="2360348"/>
            <a:ext cx="24397856" cy="11436178"/>
          </a:xfrm>
          <a:prstGeom prst="rect">
            <a:avLst/>
          </a:prstGeom>
          <a:gradFill>
            <a:gsLst>
              <a:gs pos="0">
                <a:srgbClr val="2B7EC4"/>
              </a:gs>
              <a:gs pos="100000">
                <a:srgbClr val="57BFE8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104" name="Content Placeholder 7">
            <a:extLst>
              <a:ext uri="{FF2B5EF4-FFF2-40B4-BE49-F238E27FC236}">
                <a16:creationId xmlns:a16="http://schemas.microsoft.com/office/drawing/2014/main" id="{A238D5AC-1068-5240-9AFA-91BA1250D945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486930" y="5334432"/>
            <a:ext cx="13714940" cy="4522264"/>
          </a:xfrm>
        </p:spPr>
        <p:txBody>
          <a:bodyPr>
            <a:normAutofit/>
          </a:bodyPr>
          <a:lstStyle>
            <a:lvl1pPr marL="266700" indent="-266700">
              <a:lnSpc>
                <a:spcPct val="100000"/>
              </a:lnSpc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890588" indent="-280988">
              <a:lnSpc>
                <a:spcPct val="100000"/>
              </a:lnSpc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470025" indent="-250825">
              <a:lnSpc>
                <a:spcPct val="100000"/>
              </a:lnSpc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2138363" indent="-309563">
              <a:lnSpc>
                <a:spcPct val="100000"/>
              </a:lnSpc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717800" indent="-279400">
              <a:lnSpc>
                <a:spcPct val="100000"/>
              </a:lnSpc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A99AE5-3E66-BB3F-4028-3D48CC999F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6"/>
          <a:stretch/>
        </p:blipFill>
        <p:spPr>
          <a:xfrm>
            <a:off x="20815349" y="0"/>
            <a:ext cx="2811993" cy="1473200"/>
          </a:xfrm>
          <a:prstGeom prst="rect">
            <a:avLst/>
          </a:prstGeom>
        </p:spPr>
      </p:pic>
      <p:grpSp>
        <p:nvGrpSpPr>
          <p:cNvPr id="5" name="Group">
            <a:extLst>
              <a:ext uri="{FF2B5EF4-FFF2-40B4-BE49-F238E27FC236}">
                <a16:creationId xmlns:a16="http://schemas.microsoft.com/office/drawing/2014/main" id="{394FDA65-5E81-1098-0941-1FB18BED14DD}"/>
              </a:ext>
            </a:extLst>
          </p:cNvPr>
          <p:cNvGrpSpPr/>
          <p:nvPr userDrawn="1"/>
        </p:nvGrpSpPr>
        <p:grpSpPr>
          <a:xfrm>
            <a:off x="756659" y="-3867"/>
            <a:ext cx="2783909" cy="2014172"/>
            <a:chOff x="-2864397" y="0"/>
            <a:chExt cx="2783907" cy="2014171"/>
          </a:xfrm>
        </p:grpSpPr>
        <p:pic>
          <p:nvPicPr>
            <p:cNvPr id="6" name="Image" descr="Image">
              <a:extLst>
                <a:ext uri="{FF2B5EF4-FFF2-40B4-BE49-F238E27FC236}">
                  <a16:creationId xmlns:a16="http://schemas.microsoft.com/office/drawing/2014/main" id="{38BA09D8-F8B2-19A8-B70A-1A73ACE241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2864398" y="-1"/>
              <a:ext cx="630382" cy="13596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" name="Image" descr="Image">
              <a:extLst>
                <a:ext uri="{FF2B5EF4-FFF2-40B4-BE49-F238E27FC236}">
                  <a16:creationId xmlns:a16="http://schemas.microsoft.com/office/drawing/2014/main" id="{C8189981-CA8D-3F41-4C71-452D07E5291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88153" r="78332"/>
            <a:stretch>
              <a:fillRect/>
            </a:stretch>
          </p:blipFill>
          <p:spPr>
            <a:xfrm>
              <a:off x="-2850027" y="1390294"/>
              <a:ext cx="601633" cy="6238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" name="Image" descr="Image">
              <a:extLst>
                <a:ext uri="{FF2B5EF4-FFF2-40B4-BE49-F238E27FC236}">
                  <a16:creationId xmlns:a16="http://schemas.microsoft.com/office/drawing/2014/main" id="{F2CA1978-1D7F-9FBC-1610-A6CA7FFAA5B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31837" t="7689" b="68044"/>
            <a:stretch>
              <a:fillRect/>
            </a:stretch>
          </p:blipFill>
          <p:spPr>
            <a:xfrm>
              <a:off x="-1973131" y="245246"/>
              <a:ext cx="1892642" cy="12779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4134051035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yp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">
            <a:extLst>
              <a:ext uri="{FF2B5EF4-FFF2-40B4-BE49-F238E27FC236}">
                <a16:creationId xmlns:a16="http://schemas.microsoft.com/office/drawing/2014/main" id="{D2A636C9-947E-150D-EB07-22919761FA60}"/>
              </a:ext>
            </a:extLst>
          </p:cNvPr>
          <p:cNvSpPr/>
          <p:nvPr userDrawn="1"/>
        </p:nvSpPr>
        <p:spPr>
          <a:xfrm>
            <a:off x="-13856" y="2360348"/>
            <a:ext cx="24397856" cy="11436178"/>
          </a:xfrm>
          <a:prstGeom prst="rect">
            <a:avLst/>
          </a:prstGeom>
          <a:gradFill>
            <a:gsLst>
              <a:gs pos="0">
                <a:srgbClr val="2B7EC4"/>
              </a:gs>
              <a:gs pos="100000">
                <a:srgbClr val="57BFE8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0C2D7F5C-BD73-5445-9E3A-82A31E22F62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167377" y="9337350"/>
            <a:ext cx="4759266" cy="2315506"/>
          </a:xfrm>
        </p:spPr>
        <p:txBody>
          <a:bodyPr>
            <a:noAutofit/>
          </a:bodyPr>
          <a:lstStyle>
            <a:lvl1pPr marL="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25FCA52D-C087-3347-A5F3-54D623B2115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405342" y="9337350"/>
            <a:ext cx="4759266" cy="2315506"/>
          </a:xfrm>
        </p:spPr>
        <p:txBody>
          <a:bodyPr>
            <a:noAutofit/>
          </a:bodyPr>
          <a:lstStyle>
            <a:lvl1pPr marL="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F4A212B9-DBD9-E746-BAFB-9234B89096E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6643307" y="9337350"/>
            <a:ext cx="4759266" cy="2315506"/>
          </a:xfrm>
        </p:spPr>
        <p:txBody>
          <a:bodyPr>
            <a:noAutofit/>
          </a:bodyPr>
          <a:lstStyle>
            <a:lvl1pPr marL="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28" name="Picture Placeholder 3">
            <a:extLst>
              <a:ext uri="{FF2B5EF4-FFF2-40B4-BE49-F238E27FC236}">
                <a16:creationId xmlns:a16="http://schemas.microsoft.com/office/drawing/2014/main" id="{3A552A97-F867-374E-B40D-BD84D808047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167377" y="4297293"/>
            <a:ext cx="4759266" cy="417234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id-ID"/>
              <a:t>Klik ikon untuk menambahkan gambar</a:t>
            </a:r>
            <a:endParaRPr lang="en-US" dirty="0"/>
          </a:p>
        </p:txBody>
      </p:sp>
      <p:sp>
        <p:nvSpPr>
          <p:cNvPr id="29" name="Picture Placeholder 3">
            <a:extLst>
              <a:ext uri="{FF2B5EF4-FFF2-40B4-BE49-F238E27FC236}">
                <a16:creationId xmlns:a16="http://schemas.microsoft.com/office/drawing/2014/main" id="{DB283EA2-01A0-334D-8038-2E3190C1B2B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405342" y="4297293"/>
            <a:ext cx="4759266" cy="417234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id-ID"/>
              <a:t>Klik ikon untuk menambahkan gambar</a:t>
            </a:r>
            <a:endParaRPr lang="en-US" dirty="0"/>
          </a:p>
        </p:txBody>
      </p:sp>
      <p:sp>
        <p:nvSpPr>
          <p:cNvPr id="30" name="Picture Placeholder 3">
            <a:extLst>
              <a:ext uri="{FF2B5EF4-FFF2-40B4-BE49-F238E27FC236}">
                <a16:creationId xmlns:a16="http://schemas.microsoft.com/office/drawing/2014/main" id="{B5710E30-F50B-2E47-A284-AB9A73F6AB8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643307" y="4297293"/>
            <a:ext cx="4759266" cy="417234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id-ID"/>
              <a:t>Klik ikon untuk menambahkan gambar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B8984F-75C1-9D5B-FF38-2151D77141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6"/>
          <a:stretch/>
        </p:blipFill>
        <p:spPr>
          <a:xfrm>
            <a:off x="20815349" y="0"/>
            <a:ext cx="2811993" cy="1473200"/>
          </a:xfrm>
          <a:prstGeom prst="rect">
            <a:avLst/>
          </a:prstGeom>
        </p:spPr>
      </p:pic>
      <p:grpSp>
        <p:nvGrpSpPr>
          <p:cNvPr id="6" name="Group">
            <a:extLst>
              <a:ext uri="{FF2B5EF4-FFF2-40B4-BE49-F238E27FC236}">
                <a16:creationId xmlns:a16="http://schemas.microsoft.com/office/drawing/2014/main" id="{14440FB6-864F-EC32-9C12-F5781DD839A1}"/>
              </a:ext>
            </a:extLst>
          </p:cNvPr>
          <p:cNvGrpSpPr/>
          <p:nvPr userDrawn="1"/>
        </p:nvGrpSpPr>
        <p:grpSpPr>
          <a:xfrm>
            <a:off x="756659" y="-3867"/>
            <a:ext cx="2783909" cy="2014172"/>
            <a:chOff x="-2864397" y="0"/>
            <a:chExt cx="2783907" cy="2014171"/>
          </a:xfrm>
        </p:grpSpPr>
        <p:pic>
          <p:nvPicPr>
            <p:cNvPr id="7" name="Image" descr="Image">
              <a:extLst>
                <a:ext uri="{FF2B5EF4-FFF2-40B4-BE49-F238E27FC236}">
                  <a16:creationId xmlns:a16="http://schemas.microsoft.com/office/drawing/2014/main" id="{FD2AEEAF-7ADA-0233-2FB3-A724EEF032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2864398" y="-1"/>
              <a:ext cx="630382" cy="13596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" name="Image" descr="Image">
              <a:extLst>
                <a:ext uri="{FF2B5EF4-FFF2-40B4-BE49-F238E27FC236}">
                  <a16:creationId xmlns:a16="http://schemas.microsoft.com/office/drawing/2014/main" id="{27230D68-4A71-B42E-9C59-8EFE95EE53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88153" r="78332"/>
            <a:stretch>
              <a:fillRect/>
            </a:stretch>
          </p:blipFill>
          <p:spPr>
            <a:xfrm>
              <a:off x="-2850027" y="1390294"/>
              <a:ext cx="601633" cy="6238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9" name="Image" descr="Image">
              <a:extLst>
                <a:ext uri="{FF2B5EF4-FFF2-40B4-BE49-F238E27FC236}">
                  <a16:creationId xmlns:a16="http://schemas.microsoft.com/office/drawing/2014/main" id="{6FA4D137-12D3-04A4-6F7D-A965125F654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31837" t="7689" b="68044"/>
            <a:stretch>
              <a:fillRect/>
            </a:stretch>
          </p:blipFill>
          <p:spPr>
            <a:xfrm>
              <a:off x="-1973131" y="245246"/>
              <a:ext cx="1892642" cy="12779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3505189200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 typ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">
            <a:extLst>
              <a:ext uri="{FF2B5EF4-FFF2-40B4-BE49-F238E27FC236}">
                <a16:creationId xmlns:a16="http://schemas.microsoft.com/office/drawing/2014/main" id="{3A325C97-8FC1-69A4-76A6-9BFCCE62D08F}"/>
              </a:ext>
            </a:extLst>
          </p:cNvPr>
          <p:cNvSpPr/>
          <p:nvPr userDrawn="1"/>
        </p:nvSpPr>
        <p:spPr>
          <a:xfrm>
            <a:off x="-13856" y="2360348"/>
            <a:ext cx="24397856" cy="11436178"/>
          </a:xfrm>
          <a:prstGeom prst="rect">
            <a:avLst/>
          </a:prstGeom>
          <a:gradFill>
            <a:gsLst>
              <a:gs pos="0">
                <a:srgbClr val="2B7EC4"/>
              </a:gs>
              <a:gs pos="100000">
                <a:srgbClr val="57BFE8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8F28C692-0EE9-7D99-17B4-3313049F0A01}"/>
              </a:ext>
            </a:extLst>
          </p:cNvPr>
          <p:cNvSpPr/>
          <p:nvPr userDrawn="1"/>
        </p:nvSpPr>
        <p:spPr>
          <a:xfrm>
            <a:off x="7398337" y="6690612"/>
            <a:ext cx="1573640" cy="1182013"/>
          </a:xfrm>
          <a:prstGeom prst="rightArrow">
            <a:avLst/>
          </a:prstGeom>
          <a:solidFill>
            <a:schemeClr val="accent1">
              <a:lumMod val="5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01B89336-F494-2062-ED79-0A44623AD4C4}"/>
              </a:ext>
            </a:extLst>
          </p:cNvPr>
          <p:cNvSpPr/>
          <p:nvPr userDrawn="1"/>
        </p:nvSpPr>
        <p:spPr>
          <a:xfrm>
            <a:off x="2167377" y="5155107"/>
            <a:ext cx="4924799" cy="4320000"/>
          </a:xfrm>
          <a:prstGeom prst="roundRect">
            <a:avLst>
              <a:gd name="adj" fmla="val 7112"/>
            </a:avLst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0C2D7F5C-BD73-5445-9E3A-82A31E22F62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594247" y="5701845"/>
            <a:ext cx="3895763" cy="3300760"/>
          </a:xfrm>
        </p:spPr>
        <p:txBody>
          <a:bodyPr>
            <a:noAutofit/>
          </a:bodyPr>
          <a:lstStyle>
            <a:lvl1pPr marL="0" indent="0">
              <a:buNone/>
              <a:defRPr kumimoji="0" lang="en-US" sz="3200" b="0" i="0" u="none" strike="noStrike" cap="none" spc="0" normalizeH="0" baseline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651AEE51-4476-0347-EE71-4727AC7D90CC}"/>
              </a:ext>
            </a:extLst>
          </p:cNvPr>
          <p:cNvSpPr/>
          <p:nvPr userDrawn="1"/>
        </p:nvSpPr>
        <p:spPr>
          <a:xfrm>
            <a:off x="9278138" y="5155107"/>
            <a:ext cx="4924799" cy="4320000"/>
          </a:xfrm>
          <a:prstGeom prst="roundRect">
            <a:avLst>
              <a:gd name="adj" fmla="val 7112"/>
            </a:avLst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C8DF8073-7CBE-78F8-385D-33EC70507F81}"/>
              </a:ext>
            </a:extLst>
          </p:cNvPr>
          <p:cNvSpPr/>
          <p:nvPr userDrawn="1"/>
        </p:nvSpPr>
        <p:spPr>
          <a:xfrm>
            <a:off x="16388899" y="5155107"/>
            <a:ext cx="4924799" cy="4320000"/>
          </a:xfrm>
          <a:prstGeom prst="roundRect">
            <a:avLst>
              <a:gd name="adj" fmla="val 7112"/>
            </a:avLst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5D06E93C-E9EF-DAD7-BDE3-8DDAB05CDF9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719708" y="5701845"/>
            <a:ext cx="3895763" cy="3300760"/>
          </a:xfrm>
        </p:spPr>
        <p:txBody>
          <a:bodyPr>
            <a:noAutofit/>
          </a:bodyPr>
          <a:lstStyle>
            <a:lvl1pPr marL="0" indent="0">
              <a:buNone/>
              <a:defRPr kumimoji="0" lang="en-US" sz="3200" b="0" i="0" u="none" strike="noStrike" cap="none" spc="0" normalizeH="0" baseline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24" name="Text Placeholder 5">
            <a:extLst>
              <a:ext uri="{FF2B5EF4-FFF2-40B4-BE49-F238E27FC236}">
                <a16:creationId xmlns:a16="http://schemas.microsoft.com/office/drawing/2014/main" id="{AB64C3FA-E7EC-73CE-DEC9-E0D1DACCC92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6882946" y="5701845"/>
            <a:ext cx="3895763" cy="3300760"/>
          </a:xfrm>
        </p:spPr>
        <p:txBody>
          <a:bodyPr>
            <a:noAutofit/>
          </a:bodyPr>
          <a:lstStyle>
            <a:lvl1pPr marL="0" indent="0">
              <a:buNone/>
              <a:defRPr kumimoji="0" lang="en-US" sz="3200" b="0" i="0" u="none" strike="noStrike" cap="none" spc="0" normalizeH="0" baseline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1B745795-7EE3-42BF-EDBE-49D4FAD835F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349891" y="10445295"/>
            <a:ext cx="19038148" cy="1701954"/>
          </a:xfrm>
        </p:spPr>
        <p:txBody>
          <a:bodyPr>
            <a:noAutofit/>
          </a:bodyPr>
          <a:lstStyle>
            <a:lvl1pPr marL="0" indent="0">
              <a:buNone/>
              <a:defRPr kumimoji="0" lang="en-US" sz="28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33" name="Right Arrow 32">
            <a:extLst>
              <a:ext uri="{FF2B5EF4-FFF2-40B4-BE49-F238E27FC236}">
                <a16:creationId xmlns:a16="http://schemas.microsoft.com/office/drawing/2014/main" id="{0AE76436-839B-BF36-E19E-893653562EA3}"/>
              </a:ext>
            </a:extLst>
          </p:cNvPr>
          <p:cNvSpPr/>
          <p:nvPr userDrawn="1"/>
        </p:nvSpPr>
        <p:spPr>
          <a:xfrm>
            <a:off x="14509098" y="6690612"/>
            <a:ext cx="1573640" cy="1182013"/>
          </a:xfrm>
          <a:prstGeom prst="rightArrow">
            <a:avLst/>
          </a:prstGeom>
          <a:solidFill>
            <a:schemeClr val="accent1">
              <a:lumMod val="5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CFF0438-821D-3C18-6D61-1BD73A4DC167}"/>
              </a:ext>
            </a:extLst>
          </p:cNvPr>
          <p:cNvSpPr/>
          <p:nvPr userDrawn="1"/>
        </p:nvSpPr>
        <p:spPr>
          <a:xfrm>
            <a:off x="4241849" y="4015089"/>
            <a:ext cx="775855" cy="836732"/>
          </a:xfrm>
          <a:prstGeom prst="ellipse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Open Sans Light" pitchFamily="2" charset="0"/>
                <a:ea typeface="Open Sans Light" pitchFamily="2" charset="0"/>
                <a:cs typeface="Open Sans Light" pitchFamily="2" charset="0"/>
                <a:sym typeface="Helvetica Neue Medium"/>
              </a:rPr>
              <a:t>1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BC35716-81E4-A54F-3272-89DAA37CF79D}"/>
              </a:ext>
            </a:extLst>
          </p:cNvPr>
          <p:cNvSpPr/>
          <p:nvPr userDrawn="1"/>
        </p:nvSpPr>
        <p:spPr>
          <a:xfrm>
            <a:off x="11279661" y="4015089"/>
            <a:ext cx="775855" cy="836732"/>
          </a:xfrm>
          <a:prstGeom prst="ellipse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Open Sans Light" pitchFamily="2" charset="0"/>
                <a:ea typeface="Open Sans Light" pitchFamily="2" charset="0"/>
                <a:cs typeface="Open Sans Light" pitchFamily="2" charset="0"/>
                <a:sym typeface="Helvetica Neue Medium"/>
              </a:rPr>
              <a:t>2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D587B62-738C-1BE8-E775-FC6EC9D2556E}"/>
              </a:ext>
            </a:extLst>
          </p:cNvPr>
          <p:cNvSpPr/>
          <p:nvPr userDrawn="1"/>
        </p:nvSpPr>
        <p:spPr>
          <a:xfrm>
            <a:off x="18463370" y="4015089"/>
            <a:ext cx="775855" cy="836732"/>
          </a:xfrm>
          <a:prstGeom prst="ellipse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Open Sans Light" pitchFamily="2" charset="0"/>
                <a:ea typeface="Open Sans Light" pitchFamily="2" charset="0"/>
                <a:cs typeface="Open Sans Light" pitchFamily="2" charset="0"/>
                <a:sym typeface="Helvetica Neue Medium"/>
              </a:rPr>
              <a:t>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EC48672-F1E2-A230-B095-57E67183FC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6"/>
          <a:stretch/>
        </p:blipFill>
        <p:spPr>
          <a:xfrm>
            <a:off x="20815349" y="0"/>
            <a:ext cx="2811993" cy="1473200"/>
          </a:xfrm>
          <a:prstGeom prst="rect">
            <a:avLst/>
          </a:prstGeom>
        </p:spPr>
      </p:pic>
      <p:grpSp>
        <p:nvGrpSpPr>
          <p:cNvPr id="9" name="Group">
            <a:extLst>
              <a:ext uri="{FF2B5EF4-FFF2-40B4-BE49-F238E27FC236}">
                <a16:creationId xmlns:a16="http://schemas.microsoft.com/office/drawing/2014/main" id="{8D3FDAF8-012C-4D3A-C949-6317F6E219D0}"/>
              </a:ext>
            </a:extLst>
          </p:cNvPr>
          <p:cNvGrpSpPr/>
          <p:nvPr userDrawn="1"/>
        </p:nvGrpSpPr>
        <p:grpSpPr>
          <a:xfrm>
            <a:off x="756659" y="-3867"/>
            <a:ext cx="2783909" cy="2014172"/>
            <a:chOff x="-2864397" y="0"/>
            <a:chExt cx="2783907" cy="2014171"/>
          </a:xfrm>
        </p:grpSpPr>
        <p:pic>
          <p:nvPicPr>
            <p:cNvPr id="11" name="Image" descr="Image">
              <a:extLst>
                <a:ext uri="{FF2B5EF4-FFF2-40B4-BE49-F238E27FC236}">
                  <a16:creationId xmlns:a16="http://schemas.microsoft.com/office/drawing/2014/main" id="{56EB9265-9B68-78E9-B5B8-F2C39D9134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2864398" y="-1"/>
              <a:ext cx="630382" cy="13596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" name="Image" descr="Image">
              <a:extLst>
                <a:ext uri="{FF2B5EF4-FFF2-40B4-BE49-F238E27FC236}">
                  <a16:creationId xmlns:a16="http://schemas.microsoft.com/office/drawing/2014/main" id="{E445F39B-125D-DE62-15D6-B4FE5E3C4A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88153" r="78332"/>
            <a:stretch>
              <a:fillRect/>
            </a:stretch>
          </p:blipFill>
          <p:spPr>
            <a:xfrm>
              <a:off x="-2850027" y="1390294"/>
              <a:ext cx="601633" cy="6238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" name="Image" descr="Image">
              <a:extLst>
                <a:ext uri="{FF2B5EF4-FFF2-40B4-BE49-F238E27FC236}">
                  <a16:creationId xmlns:a16="http://schemas.microsoft.com/office/drawing/2014/main" id="{CC8E73D5-72F6-77A3-C650-62976C85848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31837" t="7689" b="68044"/>
            <a:stretch>
              <a:fillRect/>
            </a:stretch>
          </p:blipFill>
          <p:spPr>
            <a:xfrm>
              <a:off x="-1973131" y="245246"/>
              <a:ext cx="1892642" cy="12779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1809284995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yp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>
            <a:extLst>
              <a:ext uri="{FF2B5EF4-FFF2-40B4-BE49-F238E27FC236}">
                <a16:creationId xmlns:a16="http://schemas.microsoft.com/office/drawing/2014/main" id="{95F33489-AE64-A520-339D-37FA55DCDDCD}"/>
              </a:ext>
            </a:extLst>
          </p:cNvPr>
          <p:cNvSpPr/>
          <p:nvPr userDrawn="1"/>
        </p:nvSpPr>
        <p:spPr>
          <a:xfrm>
            <a:off x="-13856" y="2360348"/>
            <a:ext cx="24397856" cy="11436178"/>
          </a:xfrm>
          <a:prstGeom prst="rect">
            <a:avLst/>
          </a:prstGeom>
          <a:gradFill>
            <a:gsLst>
              <a:gs pos="0">
                <a:srgbClr val="2B7EC4"/>
              </a:gs>
              <a:gs pos="100000">
                <a:srgbClr val="57BFE8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F4A212B9-DBD9-E746-BAFB-9234B89096E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167377" y="6556917"/>
            <a:ext cx="9768906" cy="5575610"/>
          </a:xfrm>
        </p:spPr>
        <p:txBody>
          <a:bodyPr>
            <a:noAutofit/>
          </a:bodyPr>
          <a:lstStyle>
            <a:lvl1pPr marL="0" indent="0">
              <a:buNone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34" name="Picture Placeholder 3">
            <a:extLst>
              <a:ext uri="{FF2B5EF4-FFF2-40B4-BE49-F238E27FC236}">
                <a16:creationId xmlns:a16="http://schemas.microsoft.com/office/drawing/2014/main" id="{199BEEEC-0D44-544B-A30D-8F854BF4A1E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339930" y="4210629"/>
            <a:ext cx="9099057" cy="7921898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id-ID"/>
              <a:t>Klik ikon untuk menambahkan gambar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13C6146-DC72-7FB3-6375-B120A24C107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166938" y="4210049"/>
            <a:ext cx="9768874" cy="2039112"/>
          </a:xfrm>
        </p:spPr>
        <p:txBody>
          <a:bodyPr>
            <a:normAutofit/>
          </a:bodyPr>
          <a:lstStyle>
            <a:lvl1pPr marL="0" indent="0">
              <a:buNone/>
              <a:defRPr sz="4400">
                <a:solidFill>
                  <a:schemeClr val="bg1"/>
                </a:solidFill>
              </a:defRPr>
            </a:lvl1pPr>
            <a:lvl5pPr marL="2438400" indent="0" algn="l">
              <a:buFont typeface="Arial" panose="020B0604020202020204" pitchFamily="34" charset="0"/>
              <a:buNone/>
              <a:defRPr sz="4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CD14E8-DE1C-14FC-FEA7-30EAAA9BB9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6"/>
          <a:stretch/>
        </p:blipFill>
        <p:spPr>
          <a:xfrm>
            <a:off x="20815349" y="0"/>
            <a:ext cx="2811993" cy="1473200"/>
          </a:xfrm>
          <a:prstGeom prst="rect">
            <a:avLst/>
          </a:prstGeom>
        </p:spPr>
      </p:pic>
      <p:grpSp>
        <p:nvGrpSpPr>
          <p:cNvPr id="7" name="Group">
            <a:extLst>
              <a:ext uri="{FF2B5EF4-FFF2-40B4-BE49-F238E27FC236}">
                <a16:creationId xmlns:a16="http://schemas.microsoft.com/office/drawing/2014/main" id="{E62B7B4A-4960-D224-2BB3-BD1A6C05E12C}"/>
              </a:ext>
            </a:extLst>
          </p:cNvPr>
          <p:cNvGrpSpPr/>
          <p:nvPr userDrawn="1"/>
        </p:nvGrpSpPr>
        <p:grpSpPr>
          <a:xfrm>
            <a:off x="756659" y="-3867"/>
            <a:ext cx="2783909" cy="2014172"/>
            <a:chOff x="-2864397" y="0"/>
            <a:chExt cx="2783907" cy="2014171"/>
          </a:xfrm>
        </p:grpSpPr>
        <p:pic>
          <p:nvPicPr>
            <p:cNvPr id="8" name="Image" descr="Image">
              <a:extLst>
                <a:ext uri="{FF2B5EF4-FFF2-40B4-BE49-F238E27FC236}">
                  <a16:creationId xmlns:a16="http://schemas.microsoft.com/office/drawing/2014/main" id="{6F2D1DB1-7918-B846-534B-BCACC79082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2864398" y="-1"/>
              <a:ext cx="630382" cy="13596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9" name="Image" descr="Image">
              <a:extLst>
                <a:ext uri="{FF2B5EF4-FFF2-40B4-BE49-F238E27FC236}">
                  <a16:creationId xmlns:a16="http://schemas.microsoft.com/office/drawing/2014/main" id="{A33628EC-398A-85C8-EA60-202449B367C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88153" r="78332"/>
            <a:stretch>
              <a:fillRect/>
            </a:stretch>
          </p:blipFill>
          <p:spPr>
            <a:xfrm>
              <a:off x="-2850027" y="1390294"/>
              <a:ext cx="601633" cy="6238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" name="Image" descr="Image">
              <a:extLst>
                <a:ext uri="{FF2B5EF4-FFF2-40B4-BE49-F238E27FC236}">
                  <a16:creationId xmlns:a16="http://schemas.microsoft.com/office/drawing/2014/main" id="{4EE2131F-630C-FF89-05AC-61DFC807180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31837" t="7689" b="68044"/>
            <a:stretch>
              <a:fillRect/>
            </a:stretch>
          </p:blipFill>
          <p:spPr>
            <a:xfrm>
              <a:off x="-1973131" y="245246"/>
              <a:ext cx="1892642" cy="12779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2085329813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typ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>
            <a:extLst>
              <a:ext uri="{FF2B5EF4-FFF2-40B4-BE49-F238E27FC236}">
                <a16:creationId xmlns:a16="http://schemas.microsoft.com/office/drawing/2014/main" id="{28F252AD-5DE4-7070-6059-31CB6E8E15CC}"/>
              </a:ext>
            </a:extLst>
          </p:cNvPr>
          <p:cNvSpPr/>
          <p:nvPr userDrawn="1"/>
        </p:nvSpPr>
        <p:spPr>
          <a:xfrm>
            <a:off x="-13856" y="2360348"/>
            <a:ext cx="24397856" cy="11436178"/>
          </a:xfrm>
          <a:prstGeom prst="rect">
            <a:avLst/>
          </a:prstGeom>
          <a:gradFill>
            <a:gsLst>
              <a:gs pos="0">
                <a:srgbClr val="2B7EC4"/>
              </a:gs>
              <a:gs pos="100000">
                <a:srgbClr val="57BFE8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4" name="Or 3">
            <a:extLst>
              <a:ext uri="{FF2B5EF4-FFF2-40B4-BE49-F238E27FC236}">
                <a16:creationId xmlns:a16="http://schemas.microsoft.com/office/drawing/2014/main" id="{E68A1B27-C10C-399D-6C52-E0B8F062FF6D}"/>
              </a:ext>
            </a:extLst>
          </p:cNvPr>
          <p:cNvSpPr/>
          <p:nvPr userDrawn="1"/>
        </p:nvSpPr>
        <p:spPr>
          <a:xfrm>
            <a:off x="7481303" y="3712458"/>
            <a:ext cx="9144000" cy="9144000"/>
          </a:xfrm>
          <a:prstGeom prst="flowChartOr">
            <a:avLst/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AE1FE12-D6E7-CC76-3FE4-BC8F0EC78DF0}"/>
              </a:ext>
            </a:extLst>
          </p:cNvPr>
          <p:cNvCxnSpPr>
            <a:cxnSpLocks/>
            <a:stCxn id="4" idx="0"/>
          </p:cNvCxnSpPr>
          <p:nvPr userDrawn="1"/>
        </p:nvCxnSpPr>
        <p:spPr>
          <a:xfrm>
            <a:off x="12053303" y="3712458"/>
            <a:ext cx="22098" cy="9144000"/>
          </a:xfrm>
          <a:prstGeom prst="line">
            <a:avLst/>
          </a:prstGeom>
          <a:noFill/>
          <a:ln w="76200" cap="flat">
            <a:solidFill>
              <a:srgbClr val="314F93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945EE12-0322-D3C6-8589-1B9554503365}"/>
              </a:ext>
            </a:extLst>
          </p:cNvPr>
          <p:cNvCxnSpPr>
            <a:cxnSpLocks/>
            <a:endCxn id="4" idx="2"/>
          </p:cNvCxnSpPr>
          <p:nvPr userDrawn="1"/>
        </p:nvCxnSpPr>
        <p:spPr>
          <a:xfrm flipH="1">
            <a:off x="7481303" y="8284458"/>
            <a:ext cx="9144000" cy="0"/>
          </a:xfrm>
          <a:prstGeom prst="line">
            <a:avLst/>
          </a:prstGeom>
          <a:noFill/>
          <a:ln w="76200" cap="flat">
            <a:solidFill>
              <a:srgbClr val="314F93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9B267469-4390-8C92-5D06-4DA338A102E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66939" y="4018728"/>
            <a:ext cx="4683924" cy="360000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1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5" name="Text Placeholder 15">
            <a:extLst>
              <a:ext uri="{FF2B5EF4-FFF2-40B4-BE49-F238E27FC236}">
                <a16:creationId xmlns:a16="http://schemas.microsoft.com/office/drawing/2014/main" id="{FC4F9637-2BA1-E3F7-1599-2295EF076CC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056949" y="7294814"/>
            <a:ext cx="3795402" cy="751262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rgbClr val="002060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6" name="Text Placeholder 15">
            <a:extLst>
              <a:ext uri="{FF2B5EF4-FFF2-40B4-BE49-F238E27FC236}">
                <a16:creationId xmlns:a16="http://schemas.microsoft.com/office/drawing/2014/main" id="{47270689-CD03-86EE-AD4E-701F61CD37A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056949" y="8617313"/>
            <a:ext cx="3795402" cy="751262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rgbClr val="002060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8" name="Text Placeholder 15">
            <a:extLst>
              <a:ext uri="{FF2B5EF4-FFF2-40B4-BE49-F238E27FC236}">
                <a16:creationId xmlns:a16="http://schemas.microsoft.com/office/drawing/2014/main" id="{B5939A4B-8504-2C32-E90E-9DA4843EF0E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365741" y="7298299"/>
            <a:ext cx="3795402" cy="751262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rgbClr val="002060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9" name="Text Placeholder 15">
            <a:extLst>
              <a:ext uri="{FF2B5EF4-FFF2-40B4-BE49-F238E27FC236}">
                <a16:creationId xmlns:a16="http://schemas.microsoft.com/office/drawing/2014/main" id="{44D6C0A8-7DC7-6F84-E472-8E0CA423C51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427997" y="8595891"/>
            <a:ext cx="3795402" cy="751262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rgbClr val="002060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Text Placeholder 15">
            <a:extLst>
              <a:ext uri="{FF2B5EF4-FFF2-40B4-BE49-F238E27FC236}">
                <a16:creationId xmlns:a16="http://schemas.microsoft.com/office/drawing/2014/main" id="{F6BCDD7A-9667-FF15-DEDB-20C0D431E0A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166939" y="8938684"/>
            <a:ext cx="4683924" cy="360000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1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1" name="Text Placeholder 15">
            <a:extLst>
              <a:ext uri="{FF2B5EF4-FFF2-40B4-BE49-F238E27FC236}">
                <a16:creationId xmlns:a16="http://schemas.microsoft.com/office/drawing/2014/main" id="{6ADBE3FB-D313-E2BC-715C-D8600CF8BD2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255744" y="4018728"/>
            <a:ext cx="4683924" cy="360000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1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2" name="Text Placeholder 15">
            <a:extLst>
              <a:ext uri="{FF2B5EF4-FFF2-40B4-BE49-F238E27FC236}">
                <a16:creationId xmlns:a16="http://schemas.microsoft.com/office/drawing/2014/main" id="{A79FD328-17AF-2BB2-5730-3D5CA0EE970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7255744" y="8938684"/>
            <a:ext cx="4683924" cy="360000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1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20" name="Graphic 19" descr="Artificial Intelligence with solid fill">
            <a:extLst>
              <a:ext uri="{FF2B5EF4-FFF2-40B4-BE49-F238E27FC236}">
                <a16:creationId xmlns:a16="http://schemas.microsoft.com/office/drawing/2014/main" id="{717E632E-7C2D-8BE2-BA0D-FBA56ED592A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28162" y="4999921"/>
            <a:ext cx="1936946" cy="1936946"/>
          </a:xfrm>
          <a:prstGeom prst="rect">
            <a:avLst/>
          </a:prstGeom>
        </p:spPr>
      </p:pic>
      <p:pic>
        <p:nvPicPr>
          <p:cNvPr id="22" name="Graphic 21" descr="Atom with solid fill">
            <a:extLst>
              <a:ext uri="{FF2B5EF4-FFF2-40B4-BE49-F238E27FC236}">
                <a16:creationId xmlns:a16="http://schemas.microsoft.com/office/drawing/2014/main" id="{CCE4C43E-15B3-15EB-CF11-EB3378A3CEF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837038" y="4968699"/>
            <a:ext cx="1958731" cy="1958731"/>
          </a:xfrm>
          <a:prstGeom prst="rect">
            <a:avLst/>
          </a:prstGeom>
        </p:spPr>
      </p:pic>
      <p:pic>
        <p:nvPicPr>
          <p:cNvPr id="24" name="Graphic 23" descr="Bar chart with solid fill">
            <a:extLst>
              <a:ext uri="{FF2B5EF4-FFF2-40B4-BE49-F238E27FC236}">
                <a16:creationId xmlns:a16="http://schemas.microsoft.com/office/drawing/2014/main" id="{0445AAA4-0C9A-80AB-86CE-F91A16FFC29C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04135" y="9715514"/>
            <a:ext cx="1696410" cy="1696410"/>
          </a:xfrm>
          <a:prstGeom prst="rect">
            <a:avLst/>
          </a:prstGeom>
        </p:spPr>
      </p:pic>
      <p:pic>
        <p:nvPicPr>
          <p:cNvPr id="35" name="Graphic 34" descr="Blockchain with solid fill">
            <a:extLst>
              <a:ext uri="{FF2B5EF4-FFF2-40B4-BE49-F238E27FC236}">
                <a16:creationId xmlns:a16="http://schemas.microsoft.com/office/drawing/2014/main" id="{CB7D00AA-1C33-1508-6057-E10BDF964F0D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837038" y="9711819"/>
            <a:ext cx="1700105" cy="170010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97FCB3B-92B7-9A04-09DB-5667129A35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6"/>
          <a:stretch/>
        </p:blipFill>
        <p:spPr>
          <a:xfrm>
            <a:off x="20815349" y="0"/>
            <a:ext cx="2811993" cy="1473200"/>
          </a:xfrm>
          <a:prstGeom prst="rect">
            <a:avLst/>
          </a:prstGeom>
        </p:spPr>
      </p:pic>
      <p:grpSp>
        <p:nvGrpSpPr>
          <p:cNvPr id="6" name="Group">
            <a:extLst>
              <a:ext uri="{FF2B5EF4-FFF2-40B4-BE49-F238E27FC236}">
                <a16:creationId xmlns:a16="http://schemas.microsoft.com/office/drawing/2014/main" id="{805F1785-290C-1641-A96F-184692C72980}"/>
              </a:ext>
            </a:extLst>
          </p:cNvPr>
          <p:cNvGrpSpPr/>
          <p:nvPr userDrawn="1"/>
        </p:nvGrpSpPr>
        <p:grpSpPr>
          <a:xfrm>
            <a:off x="756659" y="-3867"/>
            <a:ext cx="2783909" cy="2014172"/>
            <a:chOff x="-2864397" y="0"/>
            <a:chExt cx="2783907" cy="2014171"/>
          </a:xfrm>
        </p:grpSpPr>
        <p:pic>
          <p:nvPicPr>
            <p:cNvPr id="9" name="Image" descr="Image">
              <a:extLst>
                <a:ext uri="{FF2B5EF4-FFF2-40B4-BE49-F238E27FC236}">
                  <a16:creationId xmlns:a16="http://schemas.microsoft.com/office/drawing/2014/main" id="{DE051A88-BFBF-58FB-0D20-AA66E50B943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-2864398" y="-1"/>
              <a:ext cx="630382" cy="13596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" name="Image" descr="Image">
              <a:extLst>
                <a:ext uri="{FF2B5EF4-FFF2-40B4-BE49-F238E27FC236}">
                  <a16:creationId xmlns:a16="http://schemas.microsoft.com/office/drawing/2014/main" id="{FF606EC9-F598-701C-CF2B-AC339348BD1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rcRect t="88153" r="78332"/>
            <a:stretch>
              <a:fillRect/>
            </a:stretch>
          </p:blipFill>
          <p:spPr>
            <a:xfrm>
              <a:off x="-2850027" y="1390294"/>
              <a:ext cx="601633" cy="6238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1" name="Image" descr="Image">
              <a:extLst>
                <a:ext uri="{FF2B5EF4-FFF2-40B4-BE49-F238E27FC236}">
                  <a16:creationId xmlns:a16="http://schemas.microsoft.com/office/drawing/2014/main" id="{1DD6A07B-1CB5-B903-09DB-950559FCE4E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rcRect l="31837" t="7689" b="68044"/>
            <a:stretch>
              <a:fillRect/>
            </a:stretch>
          </p:blipFill>
          <p:spPr>
            <a:xfrm>
              <a:off x="-1973131" y="245246"/>
              <a:ext cx="1892642" cy="12779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107010292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 typ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>
            <a:extLst>
              <a:ext uri="{FF2B5EF4-FFF2-40B4-BE49-F238E27FC236}">
                <a16:creationId xmlns:a16="http://schemas.microsoft.com/office/drawing/2014/main" id="{F55631E8-C878-10B3-37B6-B446CE8244F9}"/>
              </a:ext>
            </a:extLst>
          </p:cNvPr>
          <p:cNvSpPr/>
          <p:nvPr userDrawn="1"/>
        </p:nvSpPr>
        <p:spPr>
          <a:xfrm>
            <a:off x="-13856" y="2360348"/>
            <a:ext cx="24397856" cy="11436178"/>
          </a:xfrm>
          <a:prstGeom prst="rect">
            <a:avLst/>
          </a:prstGeom>
          <a:gradFill>
            <a:gsLst>
              <a:gs pos="0">
                <a:srgbClr val="2B7EC4"/>
              </a:gs>
              <a:gs pos="100000">
                <a:srgbClr val="57BFE8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0" i="0" dirty="0">
              <a:latin typeface="OCRB" panose="020F0502020204030204" pitchFamily="34" charset="0"/>
              <a:ea typeface="Open Sans Light" pitchFamily="2" charset="0"/>
              <a:cs typeface="OCRB" panose="020F050202020403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9B267469-4390-8C92-5D06-4DA338A102E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66938" y="4349750"/>
            <a:ext cx="12097701" cy="3462458"/>
          </a:xfrm>
        </p:spPr>
        <p:txBody>
          <a:bodyPr>
            <a:normAutofit/>
          </a:bodyPr>
          <a:lstStyle>
            <a:lvl1pPr marL="0" indent="0">
              <a:buNone/>
              <a:defRPr sz="4000">
                <a:solidFill>
                  <a:schemeClr val="bg1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Text Placeholder 15">
            <a:extLst>
              <a:ext uri="{FF2B5EF4-FFF2-40B4-BE49-F238E27FC236}">
                <a16:creationId xmlns:a16="http://schemas.microsoft.com/office/drawing/2014/main" id="{F6BCDD7A-9667-FF15-DEDB-20C0D431E0A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166938" y="8938684"/>
            <a:ext cx="19839621" cy="3676241"/>
          </a:xfrm>
        </p:spPr>
        <p:txBody>
          <a:bodyPr>
            <a:normAutofit/>
          </a:bodyPr>
          <a:lstStyle>
            <a:lvl1pPr marL="0" indent="0">
              <a:buNone/>
              <a:defRPr sz="3600">
                <a:solidFill>
                  <a:schemeClr val="bg1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5" name="Graphic 4" descr="Checklist with solid fill">
            <a:extLst>
              <a:ext uri="{FF2B5EF4-FFF2-40B4-BE49-F238E27FC236}">
                <a16:creationId xmlns:a16="http://schemas.microsoft.com/office/drawing/2014/main" id="{EEEA3E7D-43D1-BB41-8C28-FEDBD7273D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240000" y="4320116"/>
            <a:ext cx="3535680" cy="35356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D1F61AE-0C1A-636C-687E-207E2A2A70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6"/>
          <a:stretch/>
        </p:blipFill>
        <p:spPr>
          <a:xfrm>
            <a:off x="20815349" y="0"/>
            <a:ext cx="2811993" cy="1473200"/>
          </a:xfrm>
          <a:prstGeom prst="rect">
            <a:avLst/>
          </a:prstGeom>
        </p:spPr>
      </p:pic>
      <p:grpSp>
        <p:nvGrpSpPr>
          <p:cNvPr id="7" name="Group">
            <a:extLst>
              <a:ext uri="{FF2B5EF4-FFF2-40B4-BE49-F238E27FC236}">
                <a16:creationId xmlns:a16="http://schemas.microsoft.com/office/drawing/2014/main" id="{A734540B-EB64-130D-3523-93575103ED02}"/>
              </a:ext>
            </a:extLst>
          </p:cNvPr>
          <p:cNvGrpSpPr/>
          <p:nvPr userDrawn="1"/>
        </p:nvGrpSpPr>
        <p:grpSpPr>
          <a:xfrm>
            <a:off x="756659" y="-3867"/>
            <a:ext cx="2783909" cy="2014172"/>
            <a:chOff x="-2864397" y="0"/>
            <a:chExt cx="2783907" cy="2014171"/>
          </a:xfrm>
        </p:grpSpPr>
        <p:pic>
          <p:nvPicPr>
            <p:cNvPr id="8" name="Image" descr="Image">
              <a:extLst>
                <a:ext uri="{FF2B5EF4-FFF2-40B4-BE49-F238E27FC236}">
                  <a16:creationId xmlns:a16="http://schemas.microsoft.com/office/drawing/2014/main" id="{5953221E-8F74-C3B9-7C70-CFB02A3B7E6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2864398" y="-1"/>
              <a:ext cx="630382" cy="13596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9" name="Image" descr="Image">
              <a:extLst>
                <a:ext uri="{FF2B5EF4-FFF2-40B4-BE49-F238E27FC236}">
                  <a16:creationId xmlns:a16="http://schemas.microsoft.com/office/drawing/2014/main" id="{49A2096B-323B-F3EF-7CC9-DF562AC8C22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t="88153" r="78332"/>
            <a:stretch>
              <a:fillRect/>
            </a:stretch>
          </p:blipFill>
          <p:spPr>
            <a:xfrm>
              <a:off x="-2850027" y="1390294"/>
              <a:ext cx="601633" cy="6238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" name="Image" descr="Image">
              <a:extLst>
                <a:ext uri="{FF2B5EF4-FFF2-40B4-BE49-F238E27FC236}">
                  <a16:creationId xmlns:a16="http://schemas.microsoft.com/office/drawing/2014/main" id="{8B7EE6C9-8BC7-CD09-089B-BA35D919D1C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31837" t="7689" b="68044"/>
            <a:stretch>
              <a:fillRect/>
            </a:stretch>
          </p:blipFill>
          <p:spPr>
            <a:xfrm>
              <a:off x="-1973131" y="245246"/>
              <a:ext cx="1892642" cy="12779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222704086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typ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">
            <a:extLst>
              <a:ext uri="{FF2B5EF4-FFF2-40B4-BE49-F238E27FC236}">
                <a16:creationId xmlns:a16="http://schemas.microsoft.com/office/drawing/2014/main" id="{57D6C136-B186-B244-9E34-B1B3CC503956}"/>
              </a:ext>
            </a:extLst>
          </p:cNvPr>
          <p:cNvSpPr/>
          <p:nvPr userDrawn="1"/>
        </p:nvSpPr>
        <p:spPr>
          <a:xfrm>
            <a:off x="0" y="2360348"/>
            <a:ext cx="24384000" cy="11436178"/>
          </a:xfrm>
          <a:prstGeom prst="rect">
            <a:avLst/>
          </a:prstGeom>
          <a:gradFill>
            <a:gsLst>
              <a:gs pos="0">
                <a:srgbClr val="F15A24"/>
              </a:gs>
              <a:gs pos="100000">
                <a:srgbClr val="F8A036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0C2D7F5C-BD73-5445-9E3A-82A31E22F62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176751" y="10942822"/>
            <a:ext cx="8523218" cy="1444847"/>
          </a:xfrm>
        </p:spPr>
        <p:txBody>
          <a:bodyPr>
            <a:noAutofit/>
          </a:bodyPr>
          <a:lstStyle>
            <a:lvl1pPr marL="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25FCA52D-C087-3347-A5F3-54D623B2115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684029" y="10972442"/>
            <a:ext cx="8523218" cy="1444848"/>
          </a:xfrm>
        </p:spPr>
        <p:txBody>
          <a:bodyPr>
            <a:noAutofit/>
          </a:bodyPr>
          <a:lstStyle>
            <a:lvl1pPr marL="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33" name="Picture Placeholder 3">
            <a:extLst>
              <a:ext uri="{FF2B5EF4-FFF2-40B4-BE49-F238E27FC236}">
                <a16:creationId xmlns:a16="http://schemas.microsoft.com/office/drawing/2014/main" id="{3520A367-5826-4047-8F6E-21433679533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176751" y="4582010"/>
            <a:ext cx="8523218" cy="5555977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id-ID"/>
              <a:t>Klik ikon untuk menambahkan gambar</a:t>
            </a:r>
            <a:endParaRPr lang="en-US" dirty="0"/>
          </a:p>
        </p:txBody>
      </p:sp>
      <p:sp>
        <p:nvSpPr>
          <p:cNvPr id="34" name="Picture Placeholder 3">
            <a:extLst>
              <a:ext uri="{FF2B5EF4-FFF2-40B4-BE49-F238E27FC236}">
                <a16:creationId xmlns:a16="http://schemas.microsoft.com/office/drawing/2014/main" id="{09A473F0-3B7E-704A-AA89-F4277FCB997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2684029" y="4582010"/>
            <a:ext cx="8523218" cy="5577461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id-ID"/>
              <a:t>Klik ikon untuk menambahkan gambar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210B6C-2009-3AB9-2B36-C9C111BD1F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6"/>
          <a:stretch/>
        </p:blipFill>
        <p:spPr>
          <a:xfrm>
            <a:off x="20815349" y="0"/>
            <a:ext cx="2811993" cy="1473200"/>
          </a:xfrm>
          <a:prstGeom prst="rect">
            <a:avLst/>
          </a:prstGeom>
        </p:spPr>
      </p:pic>
      <p:grpSp>
        <p:nvGrpSpPr>
          <p:cNvPr id="5" name="Group">
            <a:extLst>
              <a:ext uri="{FF2B5EF4-FFF2-40B4-BE49-F238E27FC236}">
                <a16:creationId xmlns:a16="http://schemas.microsoft.com/office/drawing/2014/main" id="{6BFD5909-E19C-D820-5C51-280C15B09CBC}"/>
              </a:ext>
            </a:extLst>
          </p:cNvPr>
          <p:cNvGrpSpPr/>
          <p:nvPr userDrawn="1"/>
        </p:nvGrpSpPr>
        <p:grpSpPr>
          <a:xfrm>
            <a:off x="756659" y="-3867"/>
            <a:ext cx="2783909" cy="2014172"/>
            <a:chOff x="-2864397" y="0"/>
            <a:chExt cx="2783907" cy="2014171"/>
          </a:xfrm>
        </p:grpSpPr>
        <p:pic>
          <p:nvPicPr>
            <p:cNvPr id="6" name="Image" descr="Image">
              <a:extLst>
                <a:ext uri="{FF2B5EF4-FFF2-40B4-BE49-F238E27FC236}">
                  <a16:creationId xmlns:a16="http://schemas.microsoft.com/office/drawing/2014/main" id="{8B08C927-B7A0-43BA-4100-83612BFB59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2864398" y="-1"/>
              <a:ext cx="630382" cy="13596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" name="Image" descr="Image">
              <a:extLst>
                <a:ext uri="{FF2B5EF4-FFF2-40B4-BE49-F238E27FC236}">
                  <a16:creationId xmlns:a16="http://schemas.microsoft.com/office/drawing/2014/main" id="{6AFC5A1D-896A-4BE5-A25A-A0172137210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88153" r="78332"/>
            <a:stretch>
              <a:fillRect/>
            </a:stretch>
          </p:blipFill>
          <p:spPr>
            <a:xfrm>
              <a:off x="-2850027" y="1390294"/>
              <a:ext cx="601633" cy="6238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" name="Image" descr="Image">
              <a:extLst>
                <a:ext uri="{FF2B5EF4-FFF2-40B4-BE49-F238E27FC236}">
                  <a16:creationId xmlns:a16="http://schemas.microsoft.com/office/drawing/2014/main" id="{58C85CFC-A584-60C9-398C-FC5F3B10CF0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31837" t="7689" b="68044"/>
            <a:stretch>
              <a:fillRect/>
            </a:stretch>
          </p:blipFill>
          <p:spPr>
            <a:xfrm>
              <a:off x="-1973131" y="245246"/>
              <a:ext cx="1892642" cy="12779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779245570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>
            <a:extLst>
              <a:ext uri="{FF2B5EF4-FFF2-40B4-BE49-F238E27FC236}">
                <a16:creationId xmlns:a16="http://schemas.microsoft.com/office/drawing/2014/main" id="{450F1BD6-0F15-C34E-9F74-50970B5378D2}"/>
              </a:ext>
            </a:extLst>
          </p:cNvPr>
          <p:cNvSpPr/>
          <p:nvPr userDrawn="1"/>
        </p:nvSpPr>
        <p:spPr>
          <a:xfrm>
            <a:off x="0" y="2360348"/>
            <a:ext cx="24384000" cy="11436178"/>
          </a:xfrm>
          <a:prstGeom prst="rect">
            <a:avLst/>
          </a:prstGeom>
          <a:gradFill>
            <a:gsLst>
              <a:gs pos="0">
                <a:srgbClr val="F15A24"/>
              </a:gs>
              <a:gs pos="100000">
                <a:srgbClr val="F8A036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64D80AC6-9CFD-09B5-1CEF-F695884CCD02}"/>
              </a:ext>
            </a:extLst>
          </p:cNvPr>
          <p:cNvSpPr>
            <a:spLocks noGrp="1"/>
          </p:cNvSpPr>
          <p:nvPr>
            <p:ph type="chart" sz="quarter" idx="11" hasCustomPrompt="1"/>
          </p:nvPr>
        </p:nvSpPr>
        <p:spPr>
          <a:xfrm>
            <a:off x="11460163" y="3962400"/>
            <a:ext cx="12118975" cy="9083675"/>
          </a:xfrm>
        </p:spPr>
        <p:txBody>
          <a:bodyPr>
            <a:normAutofit/>
          </a:bodyPr>
          <a:lstStyle>
            <a:lvl1pPr marL="0" indent="0">
              <a:buNone/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insert chart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EA6CC15-DCB9-9ABD-A03B-8B586BD05B1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902075" y="3962399"/>
            <a:ext cx="7010400" cy="4058049"/>
          </a:xfrm>
        </p:spPr>
        <p:txBody>
          <a:bodyPr>
            <a:normAutofit/>
          </a:bodyPr>
          <a:lstStyle>
            <a:lvl1pPr marL="0" indent="0"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id-ID"/>
              <a:t>Klik untuk edit gaya teks Master</a:t>
            </a:r>
          </a:p>
        </p:txBody>
      </p:sp>
      <p:pic>
        <p:nvPicPr>
          <p:cNvPr id="9" name="Graphic 8" descr="Blockchain with solid fill">
            <a:extLst>
              <a:ext uri="{FF2B5EF4-FFF2-40B4-BE49-F238E27FC236}">
                <a16:creationId xmlns:a16="http://schemas.microsoft.com/office/drawing/2014/main" id="{C6F9FEE2-3F55-6EBA-4F92-F43ABD638B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37047" y="3962400"/>
            <a:ext cx="1403522" cy="1403522"/>
          </a:xfrm>
          <a:prstGeom prst="rect">
            <a:avLst/>
          </a:prstGeom>
        </p:spPr>
      </p:pic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8597BD3B-4478-8A1D-BD26-1D9EFAA7FCF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902075" y="8861383"/>
            <a:ext cx="7010400" cy="4058049"/>
          </a:xfrm>
        </p:spPr>
        <p:txBody>
          <a:bodyPr>
            <a:normAutofit/>
          </a:bodyPr>
          <a:lstStyle>
            <a:lvl1pPr marL="0" indent="0"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id-ID"/>
              <a:t>Klik untuk edit gaya teks Master</a:t>
            </a:r>
          </a:p>
        </p:txBody>
      </p:sp>
      <p:pic>
        <p:nvPicPr>
          <p:cNvPr id="11" name="Graphic 10" descr="Bullseye with solid fill">
            <a:extLst>
              <a:ext uri="{FF2B5EF4-FFF2-40B4-BE49-F238E27FC236}">
                <a16:creationId xmlns:a16="http://schemas.microsoft.com/office/drawing/2014/main" id="{D6B829BF-9E0D-0105-F75C-8DDD429EFC0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87110" y="8648744"/>
            <a:ext cx="1403521" cy="14035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0C22165-28E5-078B-D527-EB85E34E9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6"/>
          <a:stretch/>
        </p:blipFill>
        <p:spPr>
          <a:xfrm>
            <a:off x="20815349" y="0"/>
            <a:ext cx="2811993" cy="1473200"/>
          </a:xfrm>
          <a:prstGeom prst="rect">
            <a:avLst/>
          </a:prstGeom>
        </p:spPr>
      </p:pic>
      <p:grpSp>
        <p:nvGrpSpPr>
          <p:cNvPr id="8" name="Group">
            <a:extLst>
              <a:ext uri="{FF2B5EF4-FFF2-40B4-BE49-F238E27FC236}">
                <a16:creationId xmlns:a16="http://schemas.microsoft.com/office/drawing/2014/main" id="{1AB01AB1-EADC-77A2-A940-2DE69B7ABE8E}"/>
              </a:ext>
            </a:extLst>
          </p:cNvPr>
          <p:cNvGrpSpPr/>
          <p:nvPr userDrawn="1"/>
        </p:nvGrpSpPr>
        <p:grpSpPr>
          <a:xfrm>
            <a:off x="756659" y="-3867"/>
            <a:ext cx="2783909" cy="2014172"/>
            <a:chOff x="-2864397" y="0"/>
            <a:chExt cx="2783907" cy="2014171"/>
          </a:xfrm>
        </p:grpSpPr>
        <p:pic>
          <p:nvPicPr>
            <p:cNvPr id="10" name="Image" descr="Image">
              <a:extLst>
                <a:ext uri="{FF2B5EF4-FFF2-40B4-BE49-F238E27FC236}">
                  <a16:creationId xmlns:a16="http://schemas.microsoft.com/office/drawing/2014/main" id="{3B174F11-D671-E0EF-C5C9-332FF7B2255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-2864398" y="-1"/>
              <a:ext cx="630382" cy="13596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" name="Image" descr="Image">
              <a:extLst>
                <a:ext uri="{FF2B5EF4-FFF2-40B4-BE49-F238E27FC236}">
                  <a16:creationId xmlns:a16="http://schemas.microsoft.com/office/drawing/2014/main" id="{B2D60E6B-CEFB-1201-1ABC-A47A5C6DEDA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t="88153" r="78332"/>
            <a:stretch>
              <a:fillRect/>
            </a:stretch>
          </p:blipFill>
          <p:spPr>
            <a:xfrm>
              <a:off x="-2850027" y="1390294"/>
              <a:ext cx="601633" cy="6238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4" name="Image" descr="Image">
              <a:extLst>
                <a:ext uri="{FF2B5EF4-FFF2-40B4-BE49-F238E27FC236}">
                  <a16:creationId xmlns:a16="http://schemas.microsoft.com/office/drawing/2014/main" id="{3ECE39F8-02C5-64A7-9AC5-4BDC8C44E36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l="31837" t="7689" b="68044"/>
            <a:stretch>
              <a:fillRect/>
            </a:stretch>
          </p:blipFill>
          <p:spPr>
            <a:xfrm>
              <a:off x="-1973131" y="245246"/>
              <a:ext cx="1892642" cy="12779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3811012248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yp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">
            <a:extLst>
              <a:ext uri="{FF2B5EF4-FFF2-40B4-BE49-F238E27FC236}">
                <a16:creationId xmlns:a16="http://schemas.microsoft.com/office/drawing/2014/main" id="{0CE21BA8-841F-EE46-90AB-358900DBBA45}"/>
              </a:ext>
            </a:extLst>
          </p:cNvPr>
          <p:cNvSpPr/>
          <p:nvPr userDrawn="1"/>
        </p:nvSpPr>
        <p:spPr>
          <a:xfrm>
            <a:off x="0" y="2363008"/>
            <a:ext cx="24384000" cy="11436178"/>
          </a:xfrm>
          <a:prstGeom prst="rect">
            <a:avLst/>
          </a:prstGeom>
          <a:solidFill>
            <a:srgbClr val="EBEBEB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2058"/>
            <a:ext cx="14715569" cy="510281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rgbClr val="424242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11" name="Content Placeholder 7">
            <a:extLst>
              <a:ext uri="{FF2B5EF4-FFF2-40B4-BE49-F238E27FC236}">
                <a16:creationId xmlns:a16="http://schemas.microsoft.com/office/drawing/2014/main" id="{CCD29839-25B4-3D48-8D8C-B1D859A74A9A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486930" y="5334432"/>
            <a:ext cx="13714940" cy="4522264"/>
          </a:xfrm>
        </p:spPr>
        <p:txBody>
          <a:bodyPr>
            <a:normAutofit/>
          </a:bodyPr>
          <a:lstStyle>
            <a:lvl1pPr marL="266700" indent="-266700">
              <a:lnSpc>
                <a:spcPct val="100000"/>
              </a:lnSpc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890588" indent="-280988">
              <a:lnSpc>
                <a:spcPct val="100000"/>
              </a:lnSpc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470025" indent="-250825">
              <a:lnSpc>
                <a:spcPct val="100000"/>
              </a:lnSpc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2138363" indent="-309563">
              <a:lnSpc>
                <a:spcPct val="100000"/>
              </a:lnSpc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717800" indent="-279400">
              <a:lnSpc>
                <a:spcPct val="100000"/>
              </a:lnSpc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B39841-01E8-3B46-1169-9D75B18B74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6"/>
          <a:stretch/>
        </p:blipFill>
        <p:spPr>
          <a:xfrm>
            <a:off x="20815349" y="0"/>
            <a:ext cx="2811993" cy="1473200"/>
          </a:xfrm>
          <a:prstGeom prst="rect">
            <a:avLst/>
          </a:prstGeom>
        </p:spPr>
      </p:pic>
      <p:grpSp>
        <p:nvGrpSpPr>
          <p:cNvPr id="2" name="Group">
            <a:extLst>
              <a:ext uri="{FF2B5EF4-FFF2-40B4-BE49-F238E27FC236}">
                <a16:creationId xmlns:a16="http://schemas.microsoft.com/office/drawing/2014/main" id="{AC8C371E-C0F6-4081-3D3F-D6E3528C4285}"/>
              </a:ext>
            </a:extLst>
          </p:cNvPr>
          <p:cNvGrpSpPr/>
          <p:nvPr userDrawn="1"/>
        </p:nvGrpSpPr>
        <p:grpSpPr>
          <a:xfrm>
            <a:off x="756659" y="-3867"/>
            <a:ext cx="2783909" cy="2014172"/>
            <a:chOff x="-2864397" y="0"/>
            <a:chExt cx="2783907" cy="2014171"/>
          </a:xfrm>
        </p:grpSpPr>
        <p:pic>
          <p:nvPicPr>
            <p:cNvPr id="4" name="Image" descr="Image">
              <a:extLst>
                <a:ext uri="{FF2B5EF4-FFF2-40B4-BE49-F238E27FC236}">
                  <a16:creationId xmlns:a16="http://schemas.microsoft.com/office/drawing/2014/main" id="{521B05C9-D576-5C9F-B6FD-5FB48D1A784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2864398" y="-1"/>
              <a:ext cx="630382" cy="13596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" name="Image" descr="Image">
              <a:extLst>
                <a:ext uri="{FF2B5EF4-FFF2-40B4-BE49-F238E27FC236}">
                  <a16:creationId xmlns:a16="http://schemas.microsoft.com/office/drawing/2014/main" id="{BAAB4BAE-E916-72F8-967D-ECE287538CA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88153" r="78332"/>
            <a:stretch>
              <a:fillRect/>
            </a:stretch>
          </p:blipFill>
          <p:spPr>
            <a:xfrm>
              <a:off x="-2850027" y="1390294"/>
              <a:ext cx="601633" cy="6238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" name="Image" descr="Image">
              <a:extLst>
                <a:ext uri="{FF2B5EF4-FFF2-40B4-BE49-F238E27FC236}">
                  <a16:creationId xmlns:a16="http://schemas.microsoft.com/office/drawing/2014/main" id="{4B27BB17-04E8-65DD-1C87-6ECA478DD2A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31837" t="7689" b="68044"/>
            <a:stretch>
              <a:fillRect/>
            </a:stretch>
          </p:blipFill>
          <p:spPr>
            <a:xfrm>
              <a:off x="-1973131" y="245246"/>
              <a:ext cx="1892642" cy="12779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109024523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 typ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>
            <a:extLst>
              <a:ext uri="{FF2B5EF4-FFF2-40B4-BE49-F238E27FC236}">
                <a16:creationId xmlns:a16="http://schemas.microsoft.com/office/drawing/2014/main" id="{6D051288-6E3E-A95D-1377-4372C7DC1C4F}"/>
              </a:ext>
            </a:extLst>
          </p:cNvPr>
          <p:cNvSpPr/>
          <p:nvPr userDrawn="1"/>
        </p:nvSpPr>
        <p:spPr>
          <a:xfrm>
            <a:off x="0" y="2360348"/>
            <a:ext cx="24384000" cy="11436178"/>
          </a:xfrm>
          <a:prstGeom prst="rect">
            <a:avLst/>
          </a:prstGeom>
          <a:gradFill>
            <a:gsLst>
              <a:gs pos="0">
                <a:srgbClr val="F15A24"/>
              </a:gs>
              <a:gs pos="100000">
                <a:srgbClr val="F8A036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23" name="Picture Placeholder 3">
            <a:extLst>
              <a:ext uri="{FF2B5EF4-FFF2-40B4-BE49-F238E27FC236}">
                <a16:creationId xmlns:a16="http://schemas.microsoft.com/office/drawing/2014/main" id="{4D652F67-94A0-0840-AE16-55B87BEAF32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167377" y="4120517"/>
            <a:ext cx="9469197" cy="8568593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id-ID"/>
              <a:t>Klik ikon untuk menambahkan gambar</a:t>
            </a:r>
            <a:endParaRPr lang="en-US" dirty="0"/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6A7F952E-8DC5-6A79-9AE3-813B3AE4D1F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747867" y="6462508"/>
            <a:ext cx="8024838" cy="6226602"/>
          </a:xfrm>
        </p:spPr>
        <p:txBody>
          <a:bodyPr>
            <a:noAutofit/>
          </a:bodyPr>
          <a:lstStyle>
            <a:lvl1pPr marL="0" indent="0">
              <a:buNone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BA033C1D-E65C-08C9-F39B-80EFE57D65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747428" y="4115640"/>
            <a:ext cx="8024812" cy="1968425"/>
          </a:xfrm>
        </p:spPr>
        <p:txBody>
          <a:bodyPr>
            <a:normAutofit/>
          </a:bodyPr>
          <a:lstStyle>
            <a:lvl1pPr marL="0" indent="0">
              <a:buNone/>
              <a:defRPr sz="4400">
                <a:solidFill>
                  <a:schemeClr val="bg1"/>
                </a:solidFill>
              </a:defRPr>
            </a:lvl1pPr>
            <a:lvl5pPr marL="2438400" indent="0" algn="l">
              <a:buFont typeface="Arial" panose="020B0604020202020204" pitchFamily="34" charset="0"/>
              <a:buNone/>
              <a:defRPr sz="4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79C9F5-AAFF-0002-246E-C6EBF2351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6"/>
          <a:stretch/>
        </p:blipFill>
        <p:spPr>
          <a:xfrm>
            <a:off x="20815349" y="0"/>
            <a:ext cx="2811993" cy="1473200"/>
          </a:xfrm>
          <a:prstGeom prst="rect">
            <a:avLst/>
          </a:prstGeom>
        </p:spPr>
      </p:pic>
      <p:grpSp>
        <p:nvGrpSpPr>
          <p:cNvPr id="6" name="Group">
            <a:extLst>
              <a:ext uri="{FF2B5EF4-FFF2-40B4-BE49-F238E27FC236}">
                <a16:creationId xmlns:a16="http://schemas.microsoft.com/office/drawing/2014/main" id="{19954499-52C9-37B8-CE68-E31F97D9B97E}"/>
              </a:ext>
            </a:extLst>
          </p:cNvPr>
          <p:cNvGrpSpPr/>
          <p:nvPr userDrawn="1"/>
        </p:nvGrpSpPr>
        <p:grpSpPr>
          <a:xfrm>
            <a:off x="756659" y="-3867"/>
            <a:ext cx="2783909" cy="2014172"/>
            <a:chOff x="-2864397" y="0"/>
            <a:chExt cx="2783907" cy="2014171"/>
          </a:xfrm>
        </p:grpSpPr>
        <p:pic>
          <p:nvPicPr>
            <p:cNvPr id="8" name="Image" descr="Image">
              <a:extLst>
                <a:ext uri="{FF2B5EF4-FFF2-40B4-BE49-F238E27FC236}">
                  <a16:creationId xmlns:a16="http://schemas.microsoft.com/office/drawing/2014/main" id="{1827E7EE-F7D7-B912-1873-48F271C754A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2864398" y="-1"/>
              <a:ext cx="630382" cy="13596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9" name="Image" descr="Image">
              <a:extLst>
                <a:ext uri="{FF2B5EF4-FFF2-40B4-BE49-F238E27FC236}">
                  <a16:creationId xmlns:a16="http://schemas.microsoft.com/office/drawing/2014/main" id="{97CC2254-DB2F-2222-3ACB-0F4D49DF246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88153" r="78332"/>
            <a:stretch>
              <a:fillRect/>
            </a:stretch>
          </p:blipFill>
          <p:spPr>
            <a:xfrm>
              <a:off x="-2850027" y="1390294"/>
              <a:ext cx="601633" cy="6238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" name="Image" descr="Image">
              <a:extLst>
                <a:ext uri="{FF2B5EF4-FFF2-40B4-BE49-F238E27FC236}">
                  <a16:creationId xmlns:a16="http://schemas.microsoft.com/office/drawing/2014/main" id="{1DEA3358-B0D8-2D88-2DDF-CD2824CEACE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31837" t="7689" b="68044"/>
            <a:stretch>
              <a:fillRect/>
            </a:stretch>
          </p:blipFill>
          <p:spPr>
            <a:xfrm>
              <a:off x="-1973131" y="245246"/>
              <a:ext cx="1892642" cy="12779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113404523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iz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>
            <a:extLst>
              <a:ext uri="{FF2B5EF4-FFF2-40B4-BE49-F238E27FC236}">
                <a16:creationId xmlns:a16="http://schemas.microsoft.com/office/drawing/2014/main" id="{FABE8965-C5C7-9C39-4D77-41321DCB42C7}"/>
              </a:ext>
            </a:extLst>
          </p:cNvPr>
          <p:cNvSpPr/>
          <p:nvPr userDrawn="1"/>
        </p:nvSpPr>
        <p:spPr>
          <a:xfrm>
            <a:off x="0" y="2360348"/>
            <a:ext cx="24384000" cy="11436178"/>
          </a:xfrm>
          <a:prstGeom prst="rect">
            <a:avLst/>
          </a:prstGeom>
          <a:gradFill>
            <a:gsLst>
              <a:gs pos="0">
                <a:srgbClr val="F15A24"/>
              </a:gs>
              <a:gs pos="100000">
                <a:srgbClr val="F8A036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4" name="Round Same Side Corner Rectangle 3">
            <a:extLst>
              <a:ext uri="{FF2B5EF4-FFF2-40B4-BE49-F238E27FC236}">
                <a16:creationId xmlns:a16="http://schemas.microsoft.com/office/drawing/2014/main" id="{FA29A0C7-63A9-37AE-C36E-28D29DB1FC0C}"/>
              </a:ext>
            </a:extLst>
          </p:cNvPr>
          <p:cNvSpPr/>
          <p:nvPr userDrawn="1"/>
        </p:nvSpPr>
        <p:spPr>
          <a:xfrm>
            <a:off x="2124334" y="5228017"/>
            <a:ext cx="7712393" cy="8605898"/>
          </a:xfrm>
          <a:prstGeom prst="round2SameRect">
            <a:avLst>
              <a:gd name="adj1" fmla="val 7123"/>
              <a:gd name="adj2" fmla="val 0"/>
            </a:avLst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00BFA553-2EAA-7D5D-66A4-3CB0B3039A4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594247" y="7248019"/>
            <a:ext cx="6817382" cy="6226602"/>
          </a:xfrm>
        </p:spPr>
        <p:txBody>
          <a:bodyPr>
            <a:noAutofit/>
          </a:bodyPr>
          <a:lstStyle>
            <a:lvl1pPr marL="0" indent="0">
              <a:buNone/>
              <a:defRPr kumimoji="0" lang="en-US" sz="2600" b="0" i="0" u="none" strike="noStrike" cap="none" spc="0" normalizeH="0" baseline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id-ID"/>
              <a:t>Klik untuk edit gaya teks Master</a:t>
            </a:r>
          </a:p>
        </p:txBody>
      </p:sp>
      <p:pic>
        <p:nvPicPr>
          <p:cNvPr id="6" name="Graphic 5" descr="Help with solid fill">
            <a:extLst>
              <a:ext uri="{FF2B5EF4-FFF2-40B4-BE49-F238E27FC236}">
                <a16:creationId xmlns:a16="http://schemas.microsoft.com/office/drawing/2014/main" id="{5BCC09F5-BEFD-455C-0F2F-F18D468EC78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94247" y="5468810"/>
            <a:ext cx="1427671" cy="1427671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A5EDB33-736C-0AA5-C7CD-BDFF535E7A9C}"/>
              </a:ext>
            </a:extLst>
          </p:cNvPr>
          <p:cNvSpPr/>
          <p:nvPr userDrawn="1"/>
        </p:nvSpPr>
        <p:spPr>
          <a:xfrm>
            <a:off x="11485756" y="5237573"/>
            <a:ext cx="11731083" cy="1080000"/>
          </a:xfrm>
          <a:prstGeom prst="round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9A29247D-C253-CBDD-13EE-F16B85217807}"/>
              </a:ext>
            </a:extLst>
          </p:cNvPr>
          <p:cNvSpPr/>
          <p:nvPr userDrawn="1"/>
        </p:nvSpPr>
        <p:spPr>
          <a:xfrm>
            <a:off x="11485756" y="6937152"/>
            <a:ext cx="11731083" cy="1080000"/>
          </a:xfrm>
          <a:prstGeom prst="round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640D50B7-0BFF-E456-7675-C96913EC6D02}"/>
              </a:ext>
            </a:extLst>
          </p:cNvPr>
          <p:cNvSpPr/>
          <p:nvPr userDrawn="1"/>
        </p:nvSpPr>
        <p:spPr>
          <a:xfrm>
            <a:off x="11485756" y="8615938"/>
            <a:ext cx="11731083" cy="1080000"/>
          </a:xfrm>
          <a:prstGeom prst="round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A4EB9AD0-97D9-EA55-1897-8E787ACA18AD}"/>
              </a:ext>
            </a:extLst>
          </p:cNvPr>
          <p:cNvSpPr/>
          <p:nvPr userDrawn="1"/>
        </p:nvSpPr>
        <p:spPr>
          <a:xfrm>
            <a:off x="11485756" y="10294724"/>
            <a:ext cx="11731083" cy="1080000"/>
          </a:xfrm>
          <a:prstGeom prst="round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1FE4A142-7345-2F27-77AC-6B8D7F3BB8F0}"/>
              </a:ext>
            </a:extLst>
          </p:cNvPr>
          <p:cNvSpPr/>
          <p:nvPr userDrawn="1"/>
        </p:nvSpPr>
        <p:spPr>
          <a:xfrm>
            <a:off x="11485756" y="11973510"/>
            <a:ext cx="11731083" cy="1080000"/>
          </a:xfrm>
          <a:prstGeom prst="round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24" name="Text Placeholder 5">
            <a:extLst>
              <a:ext uri="{FF2B5EF4-FFF2-40B4-BE49-F238E27FC236}">
                <a16:creationId xmlns:a16="http://schemas.microsoft.com/office/drawing/2014/main" id="{8ED258EB-0A79-0CC4-9AC5-E5BB65095D9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1936252" y="5570897"/>
            <a:ext cx="10801828" cy="468000"/>
          </a:xfrm>
        </p:spPr>
        <p:txBody>
          <a:bodyPr>
            <a:noAutofit/>
          </a:bodyPr>
          <a:lstStyle>
            <a:lvl1pPr marL="0" indent="0">
              <a:buNone/>
              <a:defRPr kumimoji="0" lang="en-US" sz="2600" b="0" i="0" u="none" strike="noStrike" cap="none" spc="0" normalizeH="0" baseline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D7D34A3F-BE3B-171A-71BC-2F827D2C4C8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1936252" y="7270476"/>
            <a:ext cx="10801828" cy="468000"/>
          </a:xfrm>
        </p:spPr>
        <p:txBody>
          <a:bodyPr>
            <a:noAutofit/>
          </a:bodyPr>
          <a:lstStyle>
            <a:lvl1pPr marL="0" indent="0">
              <a:buNone/>
              <a:defRPr kumimoji="0" lang="en-US" sz="2600" b="0" i="0" u="none" strike="noStrike" cap="none" spc="0" normalizeH="0" baseline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3421587F-10AC-7EBE-6901-E1BA33DF8AE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1936252" y="8949262"/>
            <a:ext cx="10801828" cy="468000"/>
          </a:xfrm>
        </p:spPr>
        <p:txBody>
          <a:bodyPr>
            <a:noAutofit/>
          </a:bodyPr>
          <a:lstStyle>
            <a:lvl1pPr marL="0" indent="0">
              <a:buNone/>
              <a:defRPr kumimoji="0" lang="en-US" sz="2600" b="0" i="0" u="none" strike="noStrike" cap="none" spc="0" normalizeH="0" baseline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B1FF3B0B-6113-DB9F-2F3C-96810CE9016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1936252" y="10628048"/>
            <a:ext cx="10801828" cy="468000"/>
          </a:xfrm>
        </p:spPr>
        <p:txBody>
          <a:bodyPr>
            <a:noAutofit/>
          </a:bodyPr>
          <a:lstStyle>
            <a:lvl1pPr marL="0" indent="0">
              <a:buNone/>
              <a:defRPr kumimoji="0" lang="en-US" sz="2600" b="0" i="0" u="none" strike="noStrike" cap="none" spc="0" normalizeH="0" baseline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28" name="Text Placeholder 5">
            <a:extLst>
              <a:ext uri="{FF2B5EF4-FFF2-40B4-BE49-F238E27FC236}">
                <a16:creationId xmlns:a16="http://schemas.microsoft.com/office/drawing/2014/main" id="{1B78CB5C-262B-068C-9251-A2C3C592CF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1936252" y="12306834"/>
            <a:ext cx="10801828" cy="468000"/>
          </a:xfrm>
        </p:spPr>
        <p:txBody>
          <a:bodyPr>
            <a:noAutofit/>
          </a:bodyPr>
          <a:lstStyle>
            <a:lvl1pPr marL="0" indent="0">
              <a:buNone/>
              <a:defRPr kumimoji="0" lang="en-US" sz="2600" b="0" i="0" u="none" strike="noStrike" cap="none" spc="0" normalizeH="0" baseline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id-ID"/>
              <a:t>Klik untuk edit gaya teks Master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F9AF533-B5F6-1F4C-DB2A-D5C619F697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6"/>
          <a:stretch/>
        </p:blipFill>
        <p:spPr>
          <a:xfrm>
            <a:off x="20815349" y="0"/>
            <a:ext cx="2811993" cy="1473200"/>
          </a:xfrm>
          <a:prstGeom prst="rect">
            <a:avLst/>
          </a:prstGeom>
        </p:spPr>
      </p:pic>
      <p:grpSp>
        <p:nvGrpSpPr>
          <p:cNvPr id="9" name="Group">
            <a:extLst>
              <a:ext uri="{FF2B5EF4-FFF2-40B4-BE49-F238E27FC236}">
                <a16:creationId xmlns:a16="http://schemas.microsoft.com/office/drawing/2014/main" id="{CACAE48A-1410-60E4-FCE8-EBA95AD9A7D1}"/>
              </a:ext>
            </a:extLst>
          </p:cNvPr>
          <p:cNvGrpSpPr/>
          <p:nvPr userDrawn="1"/>
        </p:nvGrpSpPr>
        <p:grpSpPr>
          <a:xfrm>
            <a:off x="756659" y="-3867"/>
            <a:ext cx="2783909" cy="2014172"/>
            <a:chOff x="-2864397" y="0"/>
            <a:chExt cx="2783907" cy="2014171"/>
          </a:xfrm>
        </p:grpSpPr>
        <p:pic>
          <p:nvPicPr>
            <p:cNvPr id="10" name="Image" descr="Image">
              <a:extLst>
                <a:ext uri="{FF2B5EF4-FFF2-40B4-BE49-F238E27FC236}">
                  <a16:creationId xmlns:a16="http://schemas.microsoft.com/office/drawing/2014/main" id="{835D3321-F5AB-7B39-240A-709C3EABC96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2864398" y="-1"/>
              <a:ext cx="630382" cy="13596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1" name="Image" descr="Image">
              <a:extLst>
                <a:ext uri="{FF2B5EF4-FFF2-40B4-BE49-F238E27FC236}">
                  <a16:creationId xmlns:a16="http://schemas.microsoft.com/office/drawing/2014/main" id="{9A5045C5-E6D9-0C02-A60D-808D1A46D9C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t="88153" r="78332"/>
            <a:stretch>
              <a:fillRect/>
            </a:stretch>
          </p:blipFill>
          <p:spPr>
            <a:xfrm>
              <a:off x="-2850027" y="1390294"/>
              <a:ext cx="601633" cy="6238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" name="Image" descr="Image">
              <a:extLst>
                <a:ext uri="{FF2B5EF4-FFF2-40B4-BE49-F238E27FC236}">
                  <a16:creationId xmlns:a16="http://schemas.microsoft.com/office/drawing/2014/main" id="{5C378790-9194-7CF7-64F2-DCDC541DE74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31837" t="7689" b="68044"/>
            <a:stretch>
              <a:fillRect/>
            </a:stretch>
          </p:blipFill>
          <p:spPr>
            <a:xfrm>
              <a:off x="-1973131" y="245246"/>
              <a:ext cx="1892642" cy="12779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1151361529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typ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G Slide-01.jpg" descr="BG Slide-01.jpg">
            <a:extLst>
              <a:ext uri="{FF2B5EF4-FFF2-40B4-BE49-F238E27FC236}">
                <a16:creationId xmlns:a16="http://schemas.microsoft.com/office/drawing/2014/main" id="{EB456242-AA88-DF45-9244-298FA0B8369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UNIVERSITAS BINA NUSANTARA">
            <a:extLst>
              <a:ext uri="{FF2B5EF4-FFF2-40B4-BE49-F238E27FC236}">
                <a16:creationId xmlns:a16="http://schemas.microsoft.com/office/drawing/2014/main" id="{1D553A28-04FA-E944-90CB-BDB2AEBEA300}"/>
              </a:ext>
            </a:extLst>
          </p:cNvPr>
          <p:cNvSpPr txBox="1"/>
          <p:nvPr userDrawn="1"/>
        </p:nvSpPr>
        <p:spPr>
          <a:xfrm>
            <a:off x="9823213" y="8366096"/>
            <a:ext cx="4727256" cy="3010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algn="l" defTabSz="821531">
              <a:lnSpc>
                <a:spcPct val="80000"/>
              </a:lnSpc>
              <a:defRPr sz="36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"/>
              </a:defRPr>
            </a:pPr>
            <a:r>
              <a:rPr sz="2400" dirty="0"/>
              <a:t>UNIVERSITAS</a:t>
            </a:r>
            <a:r>
              <a:rPr sz="2400" b="1" dirty="0"/>
              <a:t> BINA NUSANTARA</a:t>
            </a:r>
          </a:p>
        </p:txBody>
      </p:sp>
      <p:sp>
        <p:nvSpPr>
          <p:cNvPr id="9" name="Rounded Rectangle">
            <a:extLst>
              <a:ext uri="{FF2B5EF4-FFF2-40B4-BE49-F238E27FC236}">
                <a16:creationId xmlns:a16="http://schemas.microsoft.com/office/drawing/2014/main" id="{A398922F-A33B-3C44-AAA1-709DF0A7FE30}"/>
              </a:ext>
            </a:extLst>
          </p:cNvPr>
          <p:cNvSpPr/>
          <p:nvPr userDrawn="1"/>
        </p:nvSpPr>
        <p:spPr>
          <a:xfrm>
            <a:off x="11684000" y="9025087"/>
            <a:ext cx="1016000" cy="88901"/>
          </a:xfrm>
          <a:prstGeom prst="roundRect">
            <a:avLst>
              <a:gd name="adj" fmla="val 50000"/>
            </a:avLst>
          </a:prstGeom>
          <a:solidFill>
            <a:srgbClr val="F087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13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1342" y="7438335"/>
            <a:ext cx="21971001" cy="864672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kumimoji="0" sz="5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rPr dirty="0"/>
              <a:t>Presentation </a:t>
            </a:r>
            <a:r>
              <a:rPr lang="en-US" dirty="0"/>
              <a:t>TITLE</a:t>
            </a:r>
            <a:endParaRPr dirty="0"/>
          </a:p>
        </p:txBody>
      </p:sp>
      <p:sp>
        <p:nvSpPr>
          <p:cNvPr id="18" name="Presentation Title">
            <a:extLst>
              <a:ext uri="{FF2B5EF4-FFF2-40B4-BE49-F238E27FC236}">
                <a16:creationId xmlns:a16="http://schemas.microsoft.com/office/drawing/2014/main" id="{15CBFADB-E6B3-9B4E-8320-314E3790EC2E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206496" y="3058757"/>
            <a:ext cx="21971004" cy="3746281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kumimoji="0" sz="12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lang="en-US" dirty="0"/>
              <a:t>THANK YOU message</a:t>
            </a:r>
            <a:endParaRPr dirty="0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9973D83C-1488-3E4C-B9DF-5608E0394C0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075574" y="9486762"/>
            <a:ext cx="6222535" cy="358278"/>
          </a:xfrm>
        </p:spPr>
        <p:txBody>
          <a:bodyPr>
            <a:normAutofit/>
          </a:bodyPr>
          <a:lstStyle>
            <a:lvl1pPr marL="0" indent="0" algn="ctr">
              <a:buNone/>
              <a:defRPr kumimoji="0" lang="en-US" sz="2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pPr lvl="0"/>
            <a:r>
              <a:rPr kumimoji="0" lang="en-US" sz="2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rPr>
              <a:t>MONTH YEAR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EBE46FE-17DA-131C-25CA-513E1EB2D6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918512" y="758208"/>
            <a:ext cx="2698754" cy="1143002"/>
          </a:xfrm>
          <a:prstGeom prst="rect">
            <a:avLst/>
          </a:prstGeom>
        </p:spPr>
      </p:pic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49D08008-1FC5-26A6-E9A3-34742000683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6734" y="758207"/>
            <a:ext cx="1914949" cy="11430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273209878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typ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G Slide-01.jpg" descr="BG Slide-01.jpg">
            <a:extLst>
              <a:ext uri="{FF2B5EF4-FFF2-40B4-BE49-F238E27FC236}">
                <a16:creationId xmlns:a16="http://schemas.microsoft.com/office/drawing/2014/main" id="{EB456242-AA88-DF45-9244-298FA0B8369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Rectangle">
            <a:extLst>
              <a:ext uri="{FF2B5EF4-FFF2-40B4-BE49-F238E27FC236}">
                <a16:creationId xmlns:a16="http://schemas.microsoft.com/office/drawing/2014/main" id="{BE73ECD8-9761-904C-83FC-7C21B825FC86}"/>
              </a:ext>
            </a:extLst>
          </p:cNvPr>
          <p:cNvSpPr/>
          <p:nvPr userDrawn="1"/>
        </p:nvSpPr>
        <p:spPr>
          <a:xfrm>
            <a:off x="0" y="0"/>
            <a:ext cx="24384000" cy="13716000"/>
          </a:xfrm>
          <a:prstGeom prst="rect">
            <a:avLst/>
          </a:prstGeom>
          <a:gradFill>
            <a:gsLst>
              <a:gs pos="0">
                <a:srgbClr val="2670B8"/>
              </a:gs>
              <a:gs pos="100000">
                <a:srgbClr val="2258A7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9" name="Rounded Rectangle">
            <a:extLst>
              <a:ext uri="{FF2B5EF4-FFF2-40B4-BE49-F238E27FC236}">
                <a16:creationId xmlns:a16="http://schemas.microsoft.com/office/drawing/2014/main" id="{A398922F-A33B-3C44-AAA1-709DF0A7FE30}"/>
              </a:ext>
            </a:extLst>
          </p:cNvPr>
          <p:cNvSpPr/>
          <p:nvPr userDrawn="1"/>
        </p:nvSpPr>
        <p:spPr>
          <a:xfrm>
            <a:off x="11684000" y="9025087"/>
            <a:ext cx="1016000" cy="88901"/>
          </a:xfrm>
          <a:prstGeom prst="roundRect">
            <a:avLst>
              <a:gd name="adj" fmla="val 50000"/>
            </a:avLst>
          </a:prstGeom>
          <a:solidFill>
            <a:srgbClr val="F087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13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1342" y="7438335"/>
            <a:ext cx="21971001" cy="864672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kumimoji="0" sz="5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rPr dirty="0"/>
              <a:t>Presentation </a:t>
            </a:r>
            <a:r>
              <a:rPr lang="en-US" dirty="0"/>
              <a:t>TITLE</a:t>
            </a:r>
            <a:endParaRPr dirty="0"/>
          </a:p>
        </p:txBody>
      </p:sp>
      <p:sp>
        <p:nvSpPr>
          <p:cNvPr id="18" name="Presentation Title">
            <a:extLst>
              <a:ext uri="{FF2B5EF4-FFF2-40B4-BE49-F238E27FC236}">
                <a16:creationId xmlns:a16="http://schemas.microsoft.com/office/drawing/2014/main" id="{15CBFADB-E6B3-9B4E-8320-314E3790EC2E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206496" y="3058757"/>
            <a:ext cx="21971004" cy="3746281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kumimoji="0" sz="12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lang="en-US"/>
              <a:t>THANK YOU message</a:t>
            </a:r>
            <a:endParaRPr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9973D83C-1488-3E4C-B9DF-5608E0394C0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075574" y="9486762"/>
            <a:ext cx="6222535" cy="358278"/>
          </a:xfrm>
        </p:spPr>
        <p:txBody>
          <a:bodyPr>
            <a:normAutofit/>
          </a:bodyPr>
          <a:lstStyle>
            <a:lvl1pPr marL="0" indent="0" algn="ctr">
              <a:buNone/>
              <a:defRPr kumimoji="0" lang="en-US" sz="2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pPr lvl="0"/>
            <a:r>
              <a:rPr kumimoji="0" lang="en-US" sz="2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rPr>
              <a:t>MONTH YEAR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5851190-1E16-8731-05F7-9E415A2E72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918512" y="758208"/>
            <a:ext cx="2698754" cy="1143002"/>
          </a:xfrm>
          <a:prstGeom prst="rect">
            <a:avLst/>
          </a:prstGeom>
        </p:spPr>
      </p:pic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16478055-4CD9-7AD2-1E0C-062019F0D61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6734" y="758207"/>
            <a:ext cx="1914949" cy="11430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109941728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typ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BG Slide-01.jpg" descr="BG Slide-01.jpg">
            <a:extLst>
              <a:ext uri="{FF2B5EF4-FFF2-40B4-BE49-F238E27FC236}">
                <a16:creationId xmlns:a16="http://schemas.microsoft.com/office/drawing/2014/main" id="{2AB02847-5A77-D04F-9022-6161AA94A36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Rectangle">
            <a:extLst>
              <a:ext uri="{FF2B5EF4-FFF2-40B4-BE49-F238E27FC236}">
                <a16:creationId xmlns:a16="http://schemas.microsoft.com/office/drawing/2014/main" id="{F7BB76AE-A45C-1F43-9E7B-E96439A8D439}"/>
              </a:ext>
            </a:extLst>
          </p:cNvPr>
          <p:cNvSpPr/>
          <p:nvPr userDrawn="1"/>
        </p:nvSpPr>
        <p:spPr>
          <a:xfrm>
            <a:off x="0" y="0"/>
            <a:ext cx="24384000" cy="13716000"/>
          </a:xfrm>
          <a:prstGeom prst="rect">
            <a:avLst/>
          </a:prstGeom>
          <a:gradFill>
            <a:gsLst>
              <a:gs pos="0">
                <a:srgbClr val="2670B8"/>
              </a:gs>
              <a:gs pos="100000">
                <a:srgbClr val="2258A7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20" name="Rounded Rectangle">
            <a:extLst>
              <a:ext uri="{FF2B5EF4-FFF2-40B4-BE49-F238E27FC236}">
                <a16:creationId xmlns:a16="http://schemas.microsoft.com/office/drawing/2014/main" id="{2610CD5C-942F-BF48-875B-42FFCE146C9A}"/>
              </a:ext>
            </a:extLst>
          </p:cNvPr>
          <p:cNvSpPr/>
          <p:nvPr userDrawn="1"/>
        </p:nvSpPr>
        <p:spPr>
          <a:xfrm>
            <a:off x="11684000" y="10608557"/>
            <a:ext cx="1016000" cy="88901"/>
          </a:xfrm>
          <a:prstGeom prst="roundRect">
            <a:avLst>
              <a:gd name="adj" fmla="val 50000"/>
            </a:avLst>
          </a:prstGeom>
          <a:solidFill>
            <a:srgbClr val="F087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0" i="0"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9" name="Rounded Rectangle">
            <a:extLst>
              <a:ext uri="{FF2B5EF4-FFF2-40B4-BE49-F238E27FC236}">
                <a16:creationId xmlns:a16="http://schemas.microsoft.com/office/drawing/2014/main" id="{A398922F-A33B-3C44-AAA1-709DF0A7FE30}"/>
              </a:ext>
            </a:extLst>
          </p:cNvPr>
          <p:cNvSpPr/>
          <p:nvPr userDrawn="1"/>
        </p:nvSpPr>
        <p:spPr>
          <a:xfrm>
            <a:off x="11684000" y="10608557"/>
            <a:ext cx="1016000" cy="88901"/>
          </a:xfrm>
          <a:prstGeom prst="roundRect">
            <a:avLst>
              <a:gd name="adj" fmla="val 50000"/>
            </a:avLst>
          </a:prstGeom>
          <a:solidFill>
            <a:srgbClr val="F087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23" name="Body Level One…">
            <a:extLst>
              <a:ext uri="{FF2B5EF4-FFF2-40B4-BE49-F238E27FC236}">
                <a16:creationId xmlns:a16="http://schemas.microsoft.com/office/drawing/2014/main" id="{DC9E4D2B-1303-D647-ADF8-BD63A36C3CA0}"/>
              </a:ext>
            </a:extLst>
          </p:cNvPr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1342" y="6754848"/>
            <a:ext cx="21971001" cy="1905001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kumimoji="0" sz="5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rPr dirty="0"/>
              <a:t>Presentation Subtitle</a:t>
            </a:r>
          </a:p>
          <a:p>
            <a:pPr lvl="4"/>
            <a:endParaRPr dirty="0"/>
          </a:p>
        </p:txBody>
      </p:sp>
      <p:sp>
        <p:nvSpPr>
          <p:cNvPr id="24" name="Presentation Title">
            <a:extLst>
              <a:ext uri="{FF2B5EF4-FFF2-40B4-BE49-F238E27FC236}">
                <a16:creationId xmlns:a16="http://schemas.microsoft.com/office/drawing/2014/main" id="{1323A2FB-C06C-AA47-AA40-00FC9E490C61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206496" y="2574991"/>
            <a:ext cx="21971004" cy="3917819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kumimoji="0" sz="12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lang="en-US" dirty="0"/>
              <a:t>Presentation</a:t>
            </a:r>
            <a:r>
              <a:rPr dirty="0"/>
              <a:t> </a:t>
            </a:r>
            <a:r>
              <a:rPr lang="en-ID" dirty="0"/>
              <a:t>Title</a:t>
            </a:r>
            <a:endParaRPr dirty="0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23DCB9E1-9FF7-C612-AB16-FF670787830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058192" y="11538583"/>
            <a:ext cx="4212692" cy="745888"/>
          </a:xfrm>
        </p:spPr>
        <p:txBody>
          <a:bodyPr>
            <a:normAutofit/>
          </a:bodyPr>
          <a:lstStyle>
            <a:lvl1pPr marL="0" indent="0" algn="ctr">
              <a:buNone/>
              <a:defRPr kumimoji="0" lang="en-US" sz="2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pPr lvl="0"/>
            <a:r>
              <a:rPr lang="en-US" dirty="0"/>
              <a:t>Type your name</a:t>
            </a:r>
          </a:p>
        </p:txBody>
      </p:sp>
      <p:sp>
        <p:nvSpPr>
          <p:cNvPr id="3" name="UNIVERSITAS BINA NUSANTARA">
            <a:extLst>
              <a:ext uri="{FF2B5EF4-FFF2-40B4-BE49-F238E27FC236}">
                <a16:creationId xmlns:a16="http://schemas.microsoft.com/office/drawing/2014/main" id="{76287026-42FF-418F-A536-8F52F4949E8D}"/>
              </a:ext>
            </a:extLst>
          </p:cNvPr>
          <p:cNvSpPr txBox="1"/>
          <p:nvPr userDrawn="1"/>
        </p:nvSpPr>
        <p:spPr>
          <a:xfrm>
            <a:off x="10058192" y="11100823"/>
            <a:ext cx="4212692" cy="3512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algn="l" defTabSz="821531">
              <a:lnSpc>
                <a:spcPct val="80000"/>
              </a:lnSpc>
              <a:defRPr sz="36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"/>
              </a:defRPr>
            </a:pPr>
            <a:r>
              <a:rPr lang="en-US" sz="2800" dirty="0"/>
              <a:t>SUBJECT MATTER EXPERT</a:t>
            </a:r>
            <a:endParaRPr sz="28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412E04-E7E5-6907-9DD0-CE975EF383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1009028" y="758208"/>
            <a:ext cx="2698754" cy="1143002"/>
          </a:xfrm>
          <a:prstGeom prst="rect">
            <a:avLst/>
          </a:prstGeom>
        </p:spPr>
      </p:pic>
      <p:pic>
        <p:nvPicPr>
          <p:cNvPr id="5" name="Image" descr="Image">
            <a:extLst>
              <a:ext uri="{FF2B5EF4-FFF2-40B4-BE49-F238E27FC236}">
                <a16:creationId xmlns:a16="http://schemas.microsoft.com/office/drawing/2014/main" id="{926A66CA-CC36-3D53-1A6D-2BBE35B859D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6734" y="758207"/>
            <a:ext cx="1914949" cy="11430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500318571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Section typ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G Slide-01.jpg" descr="BG Slide-01.jpg">
            <a:extLst>
              <a:ext uri="{FF2B5EF4-FFF2-40B4-BE49-F238E27FC236}">
                <a16:creationId xmlns:a16="http://schemas.microsoft.com/office/drawing/2014/main" id="{4290823B-2698-F44F-82ED-3153CB051C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 algn="ctr">
              <a:defRPr kumimoji="0" sz="10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dirty="0"/>
              <a:t>Section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C493109-42AD-F678-F34A-9DA73287D1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901451" y="758208"/>
            <a:ext cx="2698754" cy="1143002"/>
          </a:xfrm>
          <a:prstGeom prst="rect">
            <a:avLst/>
          </a:prstGeom>
        </p:spPr>
      </p:pic>
      <p:pic>
        <p:nvPicPr>
          <p:cNvPr id="3" name="Image" descr="Image">
            <a:extLst>
              <a:ext uri="{FF2B5EF4-FFF2-40B4-BE49-F238E27FC236}">
                <a16:creationId xmlns:a16="http://schemas.microsoft.com/office/drawing/2014/main" id="{B64D7030-BF7A-6737-0471-B16F6A5E914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6734" y="758207"/>
            <a:ext cx="1914949" cy="11430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8262084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Section typ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G Slide-01.jpg" descr="BG Slide-01.jpg">
            <a:extLst>
              <a:ext uri="{FF2B5EF4-FFF2-40B4-BE49-F238E27FC236}">
                <a16:creationId xmlns:a16="http://schemas.microsoft.com/office/drawing/2014/main" id="{4290823B-2698-F44F-82ED-3153CB051C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Rectangle">
            <a:extLst>
              <a:ext uri="{FF2B5EF4-FFF2-40B4-BE49-F238E27FC236}">
                <a16:creationId xmlns:a16="http://schemas.microsoft.com/office/drawing/2014/main" id="{039E3D91-9575-7645-A4DA-1857555C3973}"/>
              </a:ext>
            </a:extLst>
          </p:cNvPr>
          <p:cNvSpPr/>
          <p:nvPr userDrawn="1"/>
        </p:nvSpPr>
        <p:spPr>
          <a:xfrm>
            <a:off x="0" y="0"/>
            <a:ext cx="24384000" cy="13716000"/>
          </a:xfrm>
          <a:prstGeom prst="rect">
            <a:avLst/>
          </a:prstGeom>
          <a:gradFill>
            <a:gsLst>
              <a:gs pos="0">
                <a:srgbClr val="F15A24"/>
              </a:gs>
              <a:gs pos="100000">
                <a:srgbClr val="F8A036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 algn="ctr">
              <a:defRPr kumimoji="0" sz="10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t>Section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F37568-0478-FF67-A2F0-B1647C1EC9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918524" y="758208"/>
            <a:ext cx="2698754" cy="1143002"/>
          </a:xfrm>
          <a:prstGeom prst="rect">
            <a:avLst/>
          </a:prstGeom>
        </p:spPr>
      </p:pic>
      <p:pic>
        <p:nvPicPr>
          <p:cNvPr id="6" name="Image" descr="Image">
            <a:extLst>
              <a:ext uri="{FF2B5EF4-FFF2-40B4-BE49-F238E27FC236}">
                <a16:creationId xmlns:a16="http://schemas.microsoft.com/office/drawing/2014/main" id="{97B52BDB-6F34-5E38-95B5-002D2E4627E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6722" y="758207"/>
            <a:ext cx="1914972" cy="11430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82120862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Section typ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G Slide-01.jpg" descr="BG Slide-01.jpg">
            <a:extLst>
              <a:ext uri="{FF2B5EF4-FFF2-40B4-BE49-F238E27FC236}">
                <a16:creationId xmlns:a16="http://schemas.microsoft.com/office/drawing/2014/main" id="{4290823B-2698-F44F-82ED-3153CB051C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Rectangle">
            <a:extLst>
              <a:ext uri="{FF2B5EF4-FFF2-40B4-BE49-F238E27FC236}">
                <a16:creationId xmlns:a16="http://schemas.microsoft.com/office/drawing/2014/main" id="{9B58D5CA-1AEF-754B-9F74-AE29F8DD61D5}"/>
              </a:ext>
            </a:extLst>
          </p:cNvPr>
          <p:cNvSpPr/>
          <p:nvPr userDrawn="1"/>
        </p:nvSpPr>
        <p:spPr>
          <a:xfrm>
            <a:off x="-1" y="0"/>
            <a:ext cx="24384001" cy="13716000"/>
          </a:xfrm>
          <a:prstGeom prst="rect">
            <a:avLst/>
          </a:prstGeom>
          <a:gradFill>
            <a:gsLst>
              <a:gs pos="0">
                <a:srgbClr val="F89620"/>
              </a:gs>
              <a:gs pos="100000">
                <a:srgbClr val="FFB039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 algn="ctr">
              <a:defRPr kumimoji="0" sz="10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dirty="0"/>
              <a:t>Section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8174CAF-8FC8-EDAE-768D-30BF901438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918524" y="758208"/>
            <a:ext cx="2698754" cy="1143002"/>
          </a:xfrm>
          <a:prstGeom prst="rect">
            <a:avLst/>
          </a:prstGeom>
        </p:spPr>
      </p:pic>
      <p:pic>
        <p:nvPicPr>
          <p:cNvPr id="3" name="Image" descr="Image">
            <a:extLst>
              <a:ext uri="{FF2B5EF4-FFF2-40B4-BE49-F238E27FC236}">
                <a16:creationId xmlns:a16="http://schemas.microsoft.com/office/drawing/2014/main" id="{023E32AF-B055-2D80-60DC-AD951FFC6EC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6722" y="758207"/>
            <a:ext cx="1914972" cy="11430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02990515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Section typ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G Slide-01.jpg" descr="BG Slide-01.jpg">
            <a:extLst>
              <a:ext uri="{FF2B5EF4-FFF2-40B4-BE49-F238E27FC236}">
                <a16:creationId xmlns:a16="http://schemas.microsoft.com/office/drawing/2014/main" id="{4290823B-2698-F44F-82ED-3153CB051C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Rectangle">
            <a:extLst>
              <a:ext uri="{FF2B5EF4-FFF2-40B4-BE49-F238E27FC236}">
                <a16:creationId xmlns:a16="http://schemas.microsoft.com/office/drawing/2014/main" id="{D74DB4AE-0419-BC41-9D4A-DC2FB6ABAE92}"/>
              </a:ext>
            </a:extLst>
          </p:cNvPr>
          <p:cNvSpPr/>
          <p:nvPr userDrawn="1"/>
        </p:nvSpPr>
        <p:spPr>
          <a:xfrm>
            <a:off x="0" y="0"/>
            <a:ext cx="24384000" cy="13716000"/>
          </a:xfrm>
          <a:prstGeom prst="rect">
            <a:avLst/>
          </a:prstGeom>
          <a:gradFill>
            <a:gsLst>
              <a:gs pos="0">
                <a:srgbClr val="2B7EC4"/>
              </a:gs>
              <a:gs pos="100000">
                <a:srgbClr val="57BFE8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 algn="ctr">
              <a:defRPr kumimoji="0" sz="10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dirty="0"/>
              <a:t>Section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E3F9842-C644-B204-B6FB-F1DB219470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918512" y="758208"/>
            <a:ext cx="2698754" cy="1143002"/>
          </a:xfrm>
          <a:prstGeom prst="rect">
            <a:avLst/>
          </a:prstGeom>
        </p:spPr>
      </p:pic>
      <p:pic>
        <p:nvPicPr>
          <p:cNvPr id="3" name="Image" descr="Image">
            <a:extLst>
              <a:ext uri="{FF2B5EF4-FFF2-40B4-BE49-F238E27FC236}">
                <a16:creationId xmlns:a16="http://schemas.microsoft.com/office/drawing/2014/main" id="{171C5759-0A99-760B-64A0-C6156603CA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6734" y="758207"/>
            <a:ext cx="1914949" cy="11430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488882905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Section typ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G Slide-01.jpg" descr="BG Slide-01.jpg">
            <a:extLst>
              <a:ext uri="{FF2B5EF4-FFF2-40B4-BE49-F238E27FC236}">
                <a16:creationId xmlns:a16="http://schemas.microsoft.com/office/drawing/2014/main" id="{4290823B-2698-F44F-82ED-3153CB051C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Rectangle">
            <a:extLst>
              <a:ext uri="{FF2B5EF4-FFF2-40B4-BE49-F238E27FC236}">
                <a16:creationId xmlns:a16="http://schemas.microsoft.com/office/drawing/2014/main" id="{5C668086-F712-8640-8B8D-2424E50E003F}"/>
              </a:ext>
            </a:extLst>
          </p:cNvPr>
          <p:cNvSpPr/>
          <p:nvPr userDrawn="1"/>
        </p:nvSpPr>
        <p:spPr>
          <a:xfrm>
            <a:off x="0" y="0"/>
            <a:ext cx="24384000" cy="13716000"/>
          </a:xfrm>
          <a:prstGeom prst="rect">
            <a:avLst/>
          </a:prstGeom>
          <a:gradFill>
            <a:gsLst>
              <a:gs pos="0">
                <a:srgbClr val="2670B8"/>
              </a:gs>
              <a:gs pos="100000">
                <a:srgbClr val="2258A7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 algn="ctr">
              <a:defRPr kumimoji="0" sz="10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dirty="0"/>
              <a:t>Section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FBCE66-A5E8-A158-9B31-BA9AFC1032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918512" y="758208"/>
            <a:ext cx="2698754" cy="1143002"/>
          </a:xfrm>
          <a:prstGeom prst="rect">
            <a:avLst/>
          </a:prstGeom>
        </p:spPr>
      </p:pic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F25DF897-C0D1-81DA-05D2-9D6EC69E200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6734" y="758207"/>
            <a:ext cx="1914949" cy="11430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207302220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Section typ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G Slide-01.jpg" descr="BG Slide-01.jpg">
            <a:extLst>
              <a:ext uri="{FF2B5EF4-FFF2-40B4-BE49-F238E27FC236}">
                <a16:creationId xmlns:a16="http://schemas.microsoft.com/office/drawing/2014/main" id="{4290823B-2698-F44F-82ED-3153CB051C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Rectangle">
            <a:extLst>
              <a:ext uri="{FF2B5EF4-FFF2-40B4-BE49-F238E27FC236}">
                <a16:creationId xmlns:a16="http://schemas.microsoft.com/office/drawing/2014/main" id="{B6B9E9EC-92F4-2943-BCEE-A17DD1A638A8}"/>
              </a:ext>
            </a:extLst>
          </p:cNvPr>
          <p:cNvSpPr/>
          <p:nvPr userDrawn="1"/>
        </p:nvSpPr>
        <p:spPr>
          <a:xfrm>
            <a:off x="-56844" y="-25400"/>
            <a:ext cx="24497688" cy="13766800"/>
          </a:xfrm>
          <a:prstGeom prst="rect">
            <a:avLst/>
          </a:prstGeom>
          <a:gradFill>
            <a:gsLst>
              <a:gs pos="0">
                <a:srgbClr val="315094"/>
              </a:gs>
              <a:gs pos="100000">
                <a:srgbClr val="293C6E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 algn="ctr">
              <a:defRPr kumimoji="0" sz="10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dirty="0"/>
              <a:t>Section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43DC583-F6CD-401E-7E06-373CCF952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918512" y="758208"/>
            <a:ext cx="2698754" cy="1143002"/>
          </a:xfrm>
          <a:prstGeom prst="rect">
            <a:avLst/>
          </a:prstGeom>
        </p:spPr>
      </p:pic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B18B5FE2-77F7-8983-B96D-E39C876C98D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6734" y="758207"/>
            <a:ext cx="1914949" cy="11430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51268309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rPr dirty="0"/>
              <a:t>Slide Title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rPr dirty="0"/>
              <a:t>Slide bullet text</a:t>
            </a:r>
          </a:p>
          <a:p>
            <a:pPr lvl="1"/>
            <a:endParaRPr dirty="0"/>
          </a:p>
          <a:p>
            <a:pPr lvl="2"/>
            <a:endParaRPr dirty="0"/>
          </a:p>
          <a:p>
            <a:pPr lvl="3"/>
            <a:endParaRPr dirty="0"/>
          </a:p>
          <a:p>
            <a:pPr lvl="4"/>
            <a:endParaRPr dirty="0"/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89384" y="13076008"/>
            <a:ext cx="392736" cy="37959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>
                <a:solidFill>
                  <a:srgbClr val="000000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</a:lstStyle>
          <a:p>
            <a:fld id="{86CB4B4D-7CA3-9044-876B-883B54F8677D}" type="slidenum">
              <a:rPr lang="en-ID"/>
              <a:pPr/>
              <a:t>‹#›</a:t>
            </a:fld>
            <a:endParaRPr lang="en-ID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66" r:id="rId2"/>
    <p:sldLayoutId id="214748368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4" r:id="rId11"/>
    <p:sldLayoutId id="2147483667" r:id="rId12"/>
    <p:sldLayoutId id="2147483668" r:id="rId13"/>
    <p:sldLayoutId id="2147483685" r:id="rId14"/>
    <p:sldLayoutId id="2147483669" r:id="rId15"/>
    <p:sldLayoutId id="2147483683" r:id="rId16"/>
    <p:sldLayoutId id="2147483688" r:id="rId17"/>
    <p:sldLayoutId id="2147483670" r:id="rId18"/>
    <p:sldLayoutId id="2147483687" r:id="rId19"/>
    <p:sldLayoutId id="2147483671" r:id="rId20"/>
    <p:sldLayoutId id="2147483686" r:id="rId21"/>
    <p:sldLayoutId id="2147483680" r:id="rId22"/>
    <p:sldLayoutId id="2147483681" r:id="rId23"/>
  </p:sldLayoutIdLst>
  <p:transition spd="med"/>
  <p:txStyles>
    <p:titleStyle>
      <a:lvl1pPr marL="0" marR="0" indent="0" algn="l" defTabSz="2438338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Open Sans ExtraBold" panose="020B0606030504020204" pitchFamily="34" charset="0"/>
          <a:ea typeface="Open Sans ExtraBold" panose="020B0606030504020204" pitchFamily="34" charset="0"/>
          <a:cs typeface="Open Sans ExtraBold" panose="020B0606030504020204" pitchFamily="34" charset="0"/>
          <a:sym typeface="Helvetica Neue"/>
        </a:defRPr>
      </a:lvl1pPr>
      <a:lvl2pPr marL="0" marR="0" indent="457200" algn="l" defTabSz="2438338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  <a:sym typeface="Helvetica Neue"/>
        </a:defRPr>
      </a:lvl1pPr>
      <a:lvl2pPr marL="1219200" marR="0" indent="-609600" algn="l" defTabSz="2438338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  <a:sym typeface="Helvetica Neue"/>
        </a:defRPr>
      </a:lvl2pPr>
      <a:lvl3pPr marL="1828800" marR="0" indent="-609600" algn="l" defTabSz="2438338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  <a:sym typeface="Helvetica Neue"/>
        </a:defRPr>
      </a:lvl3pPr>
      <a:lvl4pPr marL="2438400" marR="0" indent="-609600" algn="l" defTabSz="2438338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  <a:sym typeface="Helvetica Neue"/>
        </a:defRPr>
      </a:lvl4pPr>
      <a:lvl5pPr marL="3048000" marR="0" indent="-609600" algn="l" defTabSz="2438338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  <a:sym typeface="Helvetica Neue"/>
        </a:defRPr>
      </a:lvl5pPr>
      <a:lvl6pPr marL="3657600" marR="0" indent="-609600" algn="l" defTabSz="2438338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aggle.com/datasets/shayannaveed/credit-card-fraud-detection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F9371B-F92F-AED8-457A-F4BAE6779B8C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/>
              <a:t>Session 21-22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5C0E2BF-BBBC-BF27-4255-C5149D193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Dimensional Reduction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9DA326-32BB-7EBF-F49C-D0308881B79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7564589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Judul 4">
            <a:extLst>
              <a:ext uri="{FF2B5EF4-FFF2-40B4-BE49-F238E27FC236}">
                <a16:creationId xmlns:a16="http://schemas.microsoft.com/office/drawing/2014/main" id="{C5B773AD-3131-DABC-0943-3C804025A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Principal Component Analysis</a:t>
            </a:r>
          </a:p>
        </p:txBody>
      </p:sp>
    </p:spTree>
    <p:extLst>
      <p:ext uri="{BB962C8B-B14F-4D97-AF65-F5344CB8AC3E}">
        <p14:creationId xmlns:p14="http://schemas.microsoft.com/office/powerpoint/2010/main" val="4090824389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Judul 12">
            <a:extLst>
              <a:ext uri="{FF2B5EF4-FFF2-40B4-BE49-F238E27FC236}">
                <a16:creationId xmlns:a16="http://schemas.microsoft.com/office/drawing/2014/main" id="{AFC6AD01-24D6-B23F-637C-474C7FBBB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0017" y="754457"/>
            <a:ext cx="14715569" cy="510281"/>
          </a:xfrm>
        </p:spPr>
        <p:txBody>
          <a:bodyPr>
            <a:noAutofit/>
          </a:bodyPr>
          <a:lstStyle/>
          <a:p>
            <a:r>
              <a:rPr lang="en-US" sz="6000" dirty="0">
                <a:latin typeface="+mj-lt"/>
              </a:rPr>
              <a:t>Principal Component Analysis</a:t>
            </a:r>
          </a:p>
        </p:txBody>
      </p:sp>
      <p:sp>
        <p:nvSpPr>
          <p:cNvPr id="15" name="Tampungan Konten 14">
            <a:extLst>
              <a:ext uri="{FF2B5EF4-FFF2-40B4-BE49-F238E27FC236}">
                <a16:creationId xmlns:a16="http://schemas.microsoft.com/office/drawing/2014/main" id="{FC0F9715-3361-3A3E-A4CD-86B72129162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66042" y="2557980"/>
            <a:ext cx="22679707" cy="11158019"/>
          </a:xfrm>
        </p:spPr>
        <p:txBody>
          <a:bodyPr>
            <a:normAutofit/>
          </a:bodyPr>
          <a:lstStyle/>
          <a:p>
            <a:pPr marL="1430338" indent="-571500" algn="just"/>
            <a:r>
              <a:rPr lang="en-US" sz="4000" dirty="0">
                <a:solidFill>
                  <a:schemeClr val="tx1"/>
                </a:solidFill>
                <a:latin typeface="+mj-lt"/>
              </a:rPr>
              <a:t>Principal Component Analysis (PCA) is</a:t>
            </a:r>
            <a:r>
              <a:rPr lang="en-US" sz="4000" dirty="0">
                <a:latin typeface="+mj-lt"/>
              </a:rPr>
              <a:t> Unsupervised technique for extracting variance structure from high dimensional datasets. </a:t>
            </a:r>
          </a:p>
          <a:p>
            <a:pPr marL="1430338" indent="-571500" algn="just"/>
            <a:endParaRPr lang="en-US" sz="4000" dirty="0">
              <a:solidFill>
                <a:schemeClr val="tx1"/>
              </a:solidFill>
              <a:latin typeface="+mj-lt"/>
            </a:endParaRPr>
          </a:p>
          <a:p>
            <a:pPr marL="1430338" indent="-571500" algn="just"/>
            <a:endParaRPr lang="en-US" sz="4000" dirty="0">
              <a:solidFill>
                <a:schemeClr val="tx1"/>
              </a:solidFill>
              <a:latin typeface="+mj-lt"/>
            </a:endParaRPr>
          </a:p>
          <a:p>
            <a:pPr marL="1430338" indent="-571500" algn="just"/>
            <a:endParaRPr lang="en-US" sz="4000" dirty="0">
              <a:solidFill>
                <a:schemeClr val="tx1"/>
              </a:solidFill>
              <a:latin typeface="+mj-lt"/>
            </a:endParaRPr>
          </a:p>
          <a:p>
            <a:pPr marL="1430338" indent="-571500" algn="just"/>
            <a:endParaRPr lang="en-US" sz="4000" dirty="0">
              <a:solidFill>
                <a:schemeClr val="tx1"/>
              </a:solidFill>
              <a:latin typeface="+mj-lt"/>
            </a:endParaRPr>
          </a:p>
          <a:p>
            <a:pPr marL="1430338" indent="-571500" algn="just"/>
            <a:endParaRPr lang="en-US" sz="4000" dirty="0">
              <a:solidFill>
                <a:schemeClr val="tx1"/>
              </a:solidFill>
              <a:latin typeface="+mj-lt"/>
            </a:endParaRPr>
          </a:p>
          <a:p>
            <a:pPr marL="1430338" indent="-571500" algn="just"/>
            <a:endParaRPr lang="en-US" sz="400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72354C-4052-4DA0-5972-4750EAA0C6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5099" y="4124324"/>
            <a:ext cx="10855457" cy="6505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578567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Judul 12">
            <a:extLst>
              <a:ext uri="{FF2B5EF4-FFF2-40B4-BE49-F238E27FC236}">
                <a16:creationId xmlns:a16="http://schemas.microsoft.com/office/drawing/2014/main" id="{AFC6AD01-24D6-B23F-637C-474C7FBBB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0017" y="754457"/>
            <a:ext cx="14715569" cy="510281"/>
          </a:xfrm>
        </p:spPr>
        <p:txBody>
          <a:bodyPr>
            <a:noAutofit/>
          </a:bodyPr>
          <a:lstStyle/>
          <a:p>
            <a:r>
              <a:rPr lang="en-US" sz="6000" dirty="0">
                <a:latin typeface="+mj-lt"/>
              </a:rPr>
              <a:t>Principal Component Analysis</a:t>
            </a:r>
          </a:p>
        </p:txBody>
      </p:sp>
      <p:sp>
        <p:nvSpPr>
          <p:cNvPr id="15" name="Tampungan Konten 14">
            <a:extLst>
              <a:ext uri="{FF2B5EF4-FFF2-40B4-BE49-F238E27FC236}">
                <a16:creationId xmlns:a16="http://schemas.microsoft.com/office/drawing/2014/main" id="{FC0F9715-3361-3A3E-A4CD-86B72129162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66042" y="2557980"/>
            <a:ext cx="22679707" cy="11158019"/>
          </a:xfrm>
        </p:spPr>
        <p:txBody>
          <a:bodyPr>
            <a:normAutofit/>
          </a:bodyPr>
          <a:lstStyle/>
          <a:p>
            <a:pPr marL="1430338" indent="-571500" algn="just"/>
            <a:r>
              <a:rPr lang="en-US" sz="4000" b="0" i="0" dirty="0">
                <a:solidFill>
                  <a:srgbClr val="404040"/>
                </a:solidFill>
                <a:effectLst/>
                <a:latin typeface="+mj-lt"/>
              </a:rPr>
              <a:t>In the case of a </a:t>
            </a:r>
            <a:r>
              <a:rPr lang="en-US" sz="4000" b="1" i="0" dirty="0">
                <a:solidFill>
                  <a:srgbClr val="00B0F0"/>
                </a:solidFill>
                <a:effectLst/>
                <a:latin typeface="+mj-lt"/>
              </a:rPr>
              <a:t>large set of correlated variables</a:t>
            </a:r>
            <a:r>
              <a:rPr lang="en-US" sz="4000" b="0" i="0" dirty="0">
                <a:solidFill>
                  <a:srgbClr val="404040"/>
                </a:solidFill>
                <a:effectLst/>
                <a:latin typeface="+mj-lt"/>
              </a:rPr>
              <a:t>, principal component analysis helps in </a:t>
            </a:r>
            <a:r>
              <a:rPr lang="en-US" sz="4000" b="1" i="0" dirty="0">
                <a:solidFill>
                  <a:srgbClr val="00B0F0"/>
                </a:solidFill>
                <a:effectLst/>
                <a:latin typeface="+mj-lt"/>
              </a:rPr>
              <a:t>summarizing the data set </a:t>
            </a:r>
            <a:r>
              <a:rPr lang="en-US" sz="4000" b="0" i="0" dirty="0">
                <a:solidFill>
                  <a:srgbClr val="404040"/>
                </a:solidFill>
                <a:effectLst/>
                <a:latin typeface="+mj-lt"/>
              </a:rPr>
              <a:t>with a small number of representative variables that explains most of the variability in the data.</a:t>
            </a:r>
          </a:p>
          <a:p>
            <a:pPr marL="1430338" indent="-571500" algn="just"/>
            <a:r>
              <a:rPr lang="en-US" sz="4000" dirty="0">
                <a:solidFill>
                  <a:schemeClr val="tx1"/>
                </a:solidFill>
                <a:latin typeface="+mj-lt"/>
              </a:rPr>
              <a:t>The principal component directions are the directions in the feature space along which the original data is highly variable</a:t>
            </a:r>
          </a:p>
          <a:p>
            <a:pPr marL="1430338" indent="-571500" algn="just"/>
            <a:endParaRPr lang="en-US" sz="400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69886522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Judul 12">
            <a:extLst>
              <a:ext uri="{FF2B5EF4-FFF2-40B4-BE49-F238E27FC236}">
                <a16:creationId xmlns:a16="http://schemas.microsoft.com/office/drawing/2014/main" id="{AFC6AD01-24D6-B23F-637C-474C7FBBB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0017" y="754457"/>
            <a:ext cx="14715569" cy="510281"/>
          </a:xfrm>
        </p:spPr>
        <p:txBody>
          <a:bodyPr>
            <a:noAutofit/>
          </a:bodyPr>
          <a:lstStyle/>
          <a:p>
            <a:r>
              <a:rPr lang="en-US" sz="6000" dirty="0">
                <a:latin typeface="+mj-lt"/>
              </a:rPr>
              <a:t>Principal Component Analysis</a:t>
            </a:r>
          </a:p>
        </p:txBody>
      </p:sp>
      <p:sp>
        <p:nvSpPr>
          <p:cNvPr id="15" name="Tampungan Konten 14">
            <a:extLst>
              <a:ext uri="{FF2B5EF4-FFF2-40B4-BE49-F238E27FC236}">
                <a16:creationId xmlns:a16="http://schemas.microsoft.com/office/drawing/2014/main" id="{FC0F9715-3361-3A3E-A4CD-86B72129162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66042" y="2557980"/>
            <a:ext cx="22679707" cy="11158019"/>
          </a:xfrm>
        </p:spPr>
        <p:txBody>
          <a:bodyPr>
            <a:normAutofit/>
          </a:bodyPr>
          <a:lstStyle/>
          <a:p>
            <a:pPr marL="1430338" indent="-571500" algn="just"/>
            <a:r>
              <a:rPr lang="en-US" sz="4000" b="0" i="0" dirty="0">
                <a:solidFill>
                  <a:srgbClr val="404040"/>
                </a:solidFill>
                <a:effectLst/>
                <a:latin typeface="+mj-lt"/>
              </a:rPr>
              <a:t>Algorithm of PCA</a:t>
            </a:r>
            <a:endParaRPr lang="en-US" sz="400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050" name="Picture 2" descr="The PCA algorithm. 42,48 PCA: principal component analysis. | Download  Scientific Diagram">
            <a:extLst>
              <a:ext uri="{FF2B5EF4-FFF2-40B4-BE49-F238E27FC236}">
                <a16:creationId xmlns:a16="http://schemas.microsoft.com/office/drawing/2014/main" id="{0CE1DE0E-AC20-5C17-FEF4-2DAE139656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197" y="3852863"/>
            <a:ext cx="15935325" cy="9654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4476331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Judul 4">
            <a:extLst>
              <a:ext uri="{FF2B5EF4-FFF2-40B4-BE49-F238E27FC236}">
                <a16:creationId xmlns:a16="http://schemas.microsoft.com/office/drawing/2014/main" id="{C5B773AD-3131-DABC-0943-3C804025A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Discriminant Analysis</a:t>
            </a:r>
          </a:p>
        </p:txBody>
      </p:sp>
    </p:spTree>
    <p:extLst>
      <p:ext uri="{BB962C8B-B14F-4D97-AF65-F5344CB8AC3E}">
        <p14:creationId xmlns:p14="http://schemas.microsoft.com/office/powerpoint/2010/main" val="2887179560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Judul 12">
            <a:extLst>
              <a:ext uri="{FF2B5EF4-FFF2-40B4-BE49-F238E27FC236}">
                <a16:creationId xmlns:a16="http://schemas.microsoft.com/office/drawing/2014/main" id="{AFC6AD01-24D6-B23F-637C-474C7FBBB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0017" y="754457"/>
            <a:ext cx="14715569" cy="510281"/>
          </a:xfrm>
        </p:spPr>
        <p:txBody>
          <a:bodyPr>
            <a:noAutofit/>
          </a:bodyPr>
          <a:lstStyle/>
          <a:p>
            <a:r>
              <a:rPr lang="en-US" sz="6000" dirty="0">
                <a:latin typeface="+mj-lt"/>
              </a:rPr>
              <a:t>Linear Discriminant Analysis</a:t>
            </a:r>
          </a:p>
        </p:txBody>
      </p:sp>
      <p:sp>
        <p:nvSpPr>
          <p:cNvPr id="15" name="Tampungan Konten 14">
            <a:extLst>
              <a:ext uri="{FF2B5EF4-FFF2-40B4-BE49-F238E27FC236}">
                <a16:creationId xmlns:a16="http://schemas.microsoft.com/office/drawing/2014/main" id="{FC0F9715-3361-3A3E-A4CD-86B72129162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66042" y="2557980"/>
            <a:ext cx="22679707" cy="11158019"/>
          </a:xfrm>
        </p:spPr>
        <p:txBody>
          <a:bodyPr>
            <a:normAutofit/>
          </a:bodyPr>
          <a:lstStyle/>
          <a:p>
            <a:pPr marL="1430338" indent="-571500" algn="just"/>
            <a:r>
              <a:rPr lang="en-US" sz="4000" dirty="0">
                <a:solidFill>
                  <a:schemeClr val="tx1"/>
                </a:solidFill>
                <a:latin typeface="+mj-lt"/>
              </a:rPr>
              <a:t>Linear Discriminant Analysis (LDA) is most commonly used as dimensionality reduction technique in the pre-processing step for pattern-classification and machine learning applications.</a:t>
            </a:r>
          </a:p>
          <a:p>
            <a:pPr marL="1430338" indent="-571500" algn="just"/>
            <a:r>
              <a:rPr lang="en-US" sz="4000" dirty="0">
                <a:solidFill>
                  <a:schemeClr val="tx1"/>
                </a:solidFill>
                <a:latin typeface="+mj-lt"/>
              </a:rPr>
              <a:t>Linear Discriminant Analysis (LDA) </a:t>
            </a:r>
            <a:r>
              <a:rPr lang="en-US" sz="4000" b="1" dirty="0">
                <a:solidFill>
                  <a:srgbClr val="00B0F0"/>
                </a:solidFill>
                <a:latin typeface="+mj-lt"/>
              </a:rPr>
              <a:t>seeks to discover a linear combination of features </a:t>
            </a:r>
            <a:r>
              <a:rPr lang="en-US" sz="4000" dirty="0">
                <a:solidFill>
                  <a:schemeClr val="tx1"/>
                </a:solidFill>
                <a:latin typeface="+mj-lt"/>
              </a:rPr>
              <a:t>that maximizes class separation within a dataset. </a:t>
            </a:r>
          </a:p>
          <a:p>
            <a:pPr marL="1430338" indent="-571500" algn="just"/>
            <a:r>
              <a:rPr lang="en-US" sz="4000" dirty="0">
                <a:solidFill>
                  <a:schemeClr val="tx1"/>
                </a:solidFill>
                <a:latin typeface="+mj-lt"/>
              </a:rPr>
              <a:t>LDA’s primary purpose is not merely to </a:t>
            </a:r>
            <a:r>
              <a:rPr lang="en-US" sz="4000" b="1" dirty="0">
                <a:solidFill>
                  <a:srgbClr val="00B0F0"/>
                </a:solidFill>
                <a:latin typeface="+mj-lt"/>
              </a:rPr>
              <a:t>reduce dimensions</a:t>
            </a:r>
            <a:r>
              <a:rPr lang="en-US" sz="4000" dirty="0">
                <a:solidFill>
                  <a:schemeClr val="tx1"/>
                </a:solidFill>
                <a:latin typeface="+mj-lt"/>
              </a:rPr>
              <a:t>, but rather to perform </a:t>
            </a:r>
            <a:r>
              <a:rPr lang="en-US" sz="4000" b="1" dirty="0">
                <a:solidFill>
                  <a:srgbClr val="00B0F0"/>
                </a:solidFill>
                <a:latin typeface="+mj-lt"/>
              </a:rPr>
              <a:t>accurate classifications</a:t>
            </a:r>
            <a:r>
              <a:rPr lang="en-US" sz="4000" dirty="0">
                <a:solidFill>
                  <a:schemeClr val="tx1"/>
                </a:solidFill>
                <a:latin typeface="+mj-lt"/>
              </a:rPr>
              <a:t>. </a:t>
            </a:r>
          </a:p>
          <a:p>
            <a:pPr marL="1430338" indent="-571500" algn="just"/>
            <a:r>
              <a:rPr lang="en-US" sz="4000" dirty="0">
                <a:solidFill>
                  <a:schemeClr val="tx1"/>
                </a:solidFill>
                <a:latin typeface="+mj-lt"/>
              </a:rPr>
              <a:t>The general LDA approach is very similar to a Principal Component Analysis  \but in addition to finding the component axes that maximize the variance of our data (PCA), we are additionally interested in the axes that </a:t>
            </a:r>
            <a:r>
              <a:rPr lang="en-US" sz="4000" b="1" dirty="0">
                <a:solidFill>
                  <a:srgbClr val="00B0F0"/>
                </a:solidFill>
                <a:latin typeface="+mj-lt"/>
              </a:rPr>
              <a:t>maximize the separation between multiple classes</a:t>
            </a:r>
            <a:r>
              <a:rPr lang="en-US" sz="4000" dirty="0">
                <a:solidFill>
                  <a:schemeClr val="tx1"/>
                </a:solidFill>
                <a:latin typeface="+mj-lt"/>
              </a:rPr>
              <a:t> (LDA).</a:t>
            </a:r>
          </a:p>
        </p:txBody>
      </p:sp>
    </p:spTree>
    <p:extLst>
      <p:ext uri="{BB962C8B-B14F-4D97-AF65-F5344CB8AC3E}">
        <p14:creationId xmlns:p14="http://schemas.microsoft.com/office/powerpoint/2010/main" val="1772980684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Judul 12">
            <a:extLst>
              <a:ext uri="{FF2B5EF4-FFF2-40B4-BE49-F238E27FC236}">
                <a16:creationId xmlns:a16="http://schemas.microsoft.com/office/drawing/2014/main" id="{AFC6AD01-24D6-B23F-637C-474C7FBBB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0017" y="754457"/>
            <a:ext cx="14715569" cy="510281"/>
          </a:xfrm>
        </p:spPr>
        <p:txBody>
          <a:bodyPr>
            <a:noAutofit/>
          </a:bodyPr>
          <a:lstStyle/>
          <a:p>
            <a:r>
              <a:rPr lang="en-US" sz="6000" dirty="0">
                <a:latin typeface="+mj-lt"/>
              </a:rPr>
              <a:t>Linear Discriminant Analysis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ampungan Konten 14">
                <a:extLst>
                  <a:ext uri="{FF2B5EF4-FFF2-40B4-BE49-F238E27FC236}">
                    <a16:creationId xmlns:a16="http://schemas.microsoft.com/office/drawing/2014/main" id="{FC0F9715-3361-3A3E-A4CD-86B721291623}"/>
                  </a:ext>
                </a:extLst>
              </p:cNvPr>
              <p:cNvSpPr>
                <a:spLocks noGrp="1"/>
              </p:cNvSpPr>
              <p:nvPr>
                <p:ph sz="quarter" idx="11"/>
              </p:nvPr>
            </p:nvSpPr>
            <p:spPr>
              <a:xfrm>
                <a:off x="466042" y="2557980"/>
                <a:ext cx="22679707" cy="11158019"/>
              </a:xfrm>
            </p:spPr>
            <p:txBody>
              <a:bodyPr>
                <a:normAutofit/>
              </a:bodyPr>
              <a:lstStyle/>
              <a:p>
                <a:pPr marL="1430338" indent="-571500" algn="just">
                  <a:spcBef>
                    <a:spcPts val="1200"/>
                  </a:spcBef>
                </a:pPr>
                <a:r>
                  <a:rPr lang="en-US" sz="4000" dirty="0">
                    <a:solidFill>
                      <a:schemeClr val="tx1"/>
                    </a:solidFill>
                    <a:latin typeface="+mj-lt"/>
                  </a:rPr>
                  <a:t> the goal of an LDA is to </a:t>
                </a:r>
                <a:r>
                  <a:rPr lang="en-US" sz="4000" b="1" dirty="0">
                    <a:solidFill>
                      <a:srgbClr val="00B0F0"/>
                    </a:solidFill>
                    <a:latin typeface="+mj-lt"/>
                  </a:rPr>
                  <a:t>project a feature space </a:t>
                </a:r>
                <a:r>
                  <a:rPr lang="en-US" sz="4000" dirty="0">
                    <a:solidFill>
                      <a:schemeClr val="tx1"/>
                    </a:solidFill>
                    <a:latin typeface="+mj-lt"/>
                  </a:rPr>
                  <a:t>(a dataset n-dimensional samples) onto a smaller subspace </a:t>
                </a:r>
                <a14:m>
                  <m:oMath xmlns:m="http://schemas.openxmlformats.org/officeDocument/2006/math">
                    <m:r>
                      <a:rPr lang="en-US" sz="4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4000" dirty="0">
                    <a:solidFill>
                      <a:schemeClr val="tx1"/>
                    </a:solidFill>
                    <a:latin typeface="+mj-lt"/>
                  </a:rPr>
                  <a:t>(where </a:t>
                </a:r>
                <a14:m>
                  <m:oMath xmlns:m="http://schemas.openxmlformats.org/officeDocument/2006/math">
                    <m:r>
                      <a:rPr lang="en-US" sz="4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4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4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4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sz="4000" dirty="0">
                    <a:solidFill>
                      <a:schemeClr val="tx1"/>
                    </a:solidFill>
                    <a:latin typeface="+mj-lt"/>
                  </a:rPr>
                  <a:t>) while maintaining the class-discriminatory information.</a:t>
                </a:r>
              </a:p>
              <a:p>
                <a:pPr marL="1430338" indent="-571500" algn="just">
                  <a:spcBef>
                    <a:spcPts val="1200"/>
                  </a:spcBef>
                </a:pPr>
                <a:endParaRPr lang="en-US" sz="4000" dirty="0">
                  <a:solidFill>
                    <a:schemeClr val="tx1"/>
                  </a:solidFill>
                  <a:latin typeface="+mj-lt"/>
                </a:endParaRPr>
              </a:p>
              <a:p>
                <a:pPr marL="1430338" indent="-571500" algn="just">
                  <a:spcBef>
                    <a:spcPts val="1200"/>
                  </a:spcBef>
                </a:pPr>
                <a:r>
                  <a:rPr lang="en-US" sz="4000" dirty="0">
                    <a:solidFill>
                      <a:schemeClr val="tx1"/>
                    </a:solidFill>
                    <a:latin typeface="+mj-lt"/>
                  </a:rPr>
                  <a:t>Algorithm LDA:</a:t>
                </a:r>
              </a:p>
              <a:p>
                <a:pPr marL="2054226" lvl="1" indent="-571500" algn="just">
                  <a:spcBef>
                    <a:spcPts val="1200"/>
                  </a:spcBef>
                </a:pPr>
                <a:r>
                  <a:rPr lang="en-US" sz="4000" dirty="0">
                    <a:solidFill>
                      <a:schemeClr val="tx1"/>
                    </a:solidFill>
                    <a:latin typeface="+mj-lt"/>
                  </a:rPr>
                  <a:t>Compute the </a:t>
                </a:r>
                <a14:m>
                  <m:oMath xmlns:m="http://schemas.openxmlformats.org/officeDocument/2006/math">
                    <m:r>
                      <a:rPr lang="en-US" sz="4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4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4000" dirty="0">
                    <a:solidFill>
                      <a:schemeClr val="tx1"/>
                    </a:solidFill>
                    <a:latin typeface="+mj-lt"/>
                  </a:rPr>
                  <a:t>dimensional mean vectors for the different classes from the dataset.</a:t>
                </a:r>
              </a:p>
              <a:p>
                <a:pPr marL="2054226" lvl="1" indent="-571500" algn="just">
                  <a:spcBef>
                    <a:spcPts val="1200"/>
                  </a:spcBef>
                </a:pPr>
                <a:r>
                  <a:rPr lang="en-US" sz="4000" dirty="0">
                    <a:solidFill>
                      <a:schemeClr val="tx1"/>
                    </a:solidFill>
                    <a:latin typeface="+mj-lt"/>
                  </a:rPr>
                  <a:t>Compute the scatter matrices (in-between-class and within-class scatter matrix).</a:t>
                </a:r>
              </a:p>
              <a:p>
                <a:pPr marL="2054226" lvl="1" indent="-571500" algn="just">
                  <a:spcBef>
                    <a:spcPts val="1200"/>
                  </a:spcBef>
                </a:pPr>
                <a:r>
                  <a:rPr lang="en-US" sz="4000" dirty="0">
                    <a:solidFill>
                      <a:schemeClr val="tx1"/>
                    </a:solidFill>
                    <a:latin typeface="+mj-lt"/>
                  </a:rPr>
                  <a:t>Compute the eigenvectors and corresponding eigenvalues for the scatter matrices.</a:t>
                </a:r>
              </a:p>
              <a:p>
                <a:pPr marL="2054226" lvl="1" indent="-571500" algn="just">
                  <a:spcBef>
                    <a:spcPts val="1200"/>
                  </a:spcBef>
                </a:pPr>
                <a:r>
                  <a:rPr lang="en-US" sz="4000" dirty="0">
                    <a:solidFill>
                      <a:schemeClr val="tx1"/>
                    </a:solidFill>
                    <a:latin typeface="+mj-lt"/>
                  </a:rPr>
                  <a:t>Sort the eigenvectors by decreasing eigenvalues and choose k  eigenvectors with the largest eigenvalues to form a </a:t>
                </a:r>
                <a14:m>
                  <m:oMath xmlns:m="http://schemas.openxmlformats.org/officeDocument/2006/math">
                    <m:r>
                      <a:rPr lang="en-US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×</m:t>
                    </m:r>
                    <m:r>
                      <a:rPr lang="en-US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4000" dirty="0">
                    <a:solidFill>
                      <a:schemeClr val="tx1"/>
                    </a:solidFill>
                    <a:latin typeface="+mj-lt"/>
                  </a:rPr>
                  <a:t> dimensional matrix </a:t>
                </a:r>
                <a14:m>
                  <m:oMath xmlns:m="http://schemas.openxmlformats.org/officeDocument/2006/math">
                    <m:r>
                      <a:rPr lang="en-US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sz="4000" dirty="0">
                    <a:solidFill>
                      <a:schemeClr val="tx1"/>
                    </a:solidFill>
                    <a:latin typeface="+mj-lt"/>
                  </a:rPr>
                  <a:t> (where every column represents an eigenvector).</a:t>
                </a:r>
              </a:p>
              <a:p>
                <a:pPr marL="2054226" lvl="1" indent="-571500" algn="just">
                  <a:spcBef>
                    <a:spcPts val="1200"/>
                  </a:spcBef>
                </a:pPr>
                <a:r>
                  <a:rPr lang="en-US" sz="4000" dirty="0">
                    <a:solidFill>
                      <a:schemeClr val="tx1"/>
                    </a:solidFill>
                    <a:latin typeface="+mj-lt"/>
                  </a:rPr>
                  <a:t>Use this </a:t>
                </a:r>
                <a14:m>
                  <m:oMath xmlns:m="http://schemas.openxmlformats.org/officeDocument/2006/math">
                    <m:r>
                      <a:rPr lang="en-US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×</m:t>
                    </m:r>
                    <m:r>
                      <a:rPr lang="en-US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4000" dirty="0">
                    <a:solidFill>
                      <a:schemeClr val="tx1"/>
                    </a:solidFill>
                    <a:latin typeface="+mj-lt"/>
                  </a:rPr>
                  <a:t> eigenvector matrix to transform the samples onto the new subspace.</a:t>
                </a:r>
              </a:p>
              <a:p>
                <a:pPr marL="2633663" lvl="2" indent="-571500" algn="just">
                  <a:spcBef>
                    <a:spcPts val="1200"/>
                  </a:spcBef>
                </a:pPr>
                <a:r>
                  <a:rPr lang="en-US" sz="4000" dirty="0">
                    <a:solidFill>
                      <a:schemeClr val="tx1"/>
                    </a:solidFill>
                    <a:latin typeface="+mj-lt"/>
                  </a:rPr>
                  <a:t>This can be summarized by the matrix multiplication Y=X×W</a:t>
                </a:r>
              </a:p>
              <a:p>
                <a:pPr marL="2633663" lvl="2" indent="-571500" algn="just">
                  <a:spcBef>
                    <a:spcPts val="1200"/>
                  </a:spcBef>
                </a:pPr>
                <a:endParaRPr lang="en-US" sz="40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5" name="Tampungan Konten 14">
                <a:extLst>
                  <a:ext uri="{FF2B5EF4-FFF2-40B4-BE49-F238E27FC236}">
                    <a16:creationId xmlns:a16="http://schemas.microsoft.com/office/drawing/2014/main" id="{FC0F9715-3361-3A3E-A4CD-86B72129162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1"/>
              </p:nvPr>
            </p:nvSpPr>
            <p:spPr>
              <a:xfrm>
                <a:off x="466042" y="2557980"/>
                <a:ext cx="22679707" cy="11158019"/>
              </a:xfrm>
              <a:blipFill>
                <a:blip r:embed="rId2"/>
                <a:stretch>
                  <a:fillRect t="-3279" r="-1129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38346029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Judul 12">
            <a:extLst>
              <a:ext uri="{FF2B5EF4-FFF2-40B4-BE49-F238E27FC236}">
                <a16:creationId xmlns:a16="http://schemas.microsoft.com/office/drawing/2014/main" id="{AFC6AD01-24D6-B23F-637C-474C7FBBB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0017" y="754457"/>
            <a:ext cx="14715569" cy="510281"/>
          </a:xfrm>
        </p:spPr>
        <p:txBody>
          <a:bodyPr>
            <a:noAutofit/>
          </a:bodyPr>
          <a:lstStyle/>
          <a:p>
            <a:r>
              <a:rPr lang="en-US" sz="6000" dirty="0">
                <a:latin typeface="+mj-lt"/>
              </a:rPr>
              <a:t>Linear Discriminant Analysis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0D7A38A-3ACE-08DF-B871-71C10A4014F9}"/>
              </a:ext>
            </a:extLst>
          </p:cNvPr>
          <p:cNvSpPr txBox="1"/>
          <p:nvPr/>
        </p:nvSpPr>
        <p:spPr>
          <a:xfrm>
            <a:off x="4240017" y="1610361"/>
            <a:ext cx="2521524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PCA vs LDA</a:t>
            </a:r>
            <a:endParaRPr kumimoji="0" lang="en-ID" sz="3600" b="0" i="0" u="none" strike="noStrike" cap="none" spc="0" normalizeH="0" baseline="0" dirty="0">
              <a:ln>
                <a:noFill/>
              </a:ln>
              <a:solidFill>
                <a:srgbClr val="5E5E5E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ACE294B-AE5A-755D-E596-7173F58E31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4725" y="2962274"/>
            <a:ext cx="17354550" cy="867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500508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Judul 12">
            <a:extLst>
              <a:ext uri="{FF2B5EF4-FFF2-40B4-BE49-F238E27FC236}">
                <a16:creationId xmlns:a16="http://schemas.microsoft.com/office/drawing/2014/main" id="{AFC6AD01-24D6-B23F-637C-474C7FBBB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0017" y="754457"/>
            <a:ext cx="14715569" cy="510281"/>
          </a:xfrm>
        </p:spPr>
        <p:txBody>
          <a:bodyPr>
            <a:noAutofit/>
          </a:bodyPr>
          <a:lstStyle/>
          <a:p>
            <a:r>
              <a:rPr lang="en-US" sz="6000" dirty="0">
                <a:latin typeface="+mj-lt"/>
              </a:rPr>
              <a:t>Linear Discriminant Analysis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0D7A38A-3ACE-08DF-B871-71C10A4014F9}"/>
              </a:ext>
            </a:extLst>
          </p:cNvPr>
          <p:cNvSpPr txBox="1"/>
          <p:nvPr/>
        </p:nvSpPr>
        <p:spPr>
          <a:xfrm>
            <a:off x="4240017" y="1610361"/>
            <a:ext cx="2521524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PCA vs LDA</a:t>
            </a:r>
            <a:endParaRPr kumimoji="0" lang="en-ID" sz="3600" b="0" i="0" u="none" strike="noStrike" cap="none" spc="0" normalizeH="0" baseline="0" dirty="0">
              <a:ln>
                <a:noFill/>
              </a:ln>
              <a:solidFill>
                <a:srgbClr val="5E5E5E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60629C-4698-58DA-81CA-B14BF62DCE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129" y="2612574"/>
            <a:ext cx="9878152" cy="66939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10CA66F-EB7B-0453-22C1-D963E8112F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51488" y="2528698"/>
            <a:ext cx="9168991" cy="677786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F914BB6-5B7C-156A-F6A8-396228E9EFDA}"/>
              </a:ext>
            </a:extLst>
          </p:cNvPr>
          <p:cNvSpPr txBox="1"/>
          <p:nvPr/>
        </p:nvSpPr>
        <p:spPr>
          <a:xfrm>
            <a:off x="0" y="10694087"/>
            <a:ext cx="23368757" cy="13336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ID" sz="4000" b="0" i="0" dirty="0">
                <a:solidFill>
                  <a:srgbClr val="111111"/>
                </a:solidFill>
                <a:effectLst/>
                <a:latin typeface="+mj-lt"/>
              </a:rPr>
              <a:t>From two plots above, </a:t>
            </a:r>
            <a:r>
              <a:rPr lang="en-US" sz="4000" b="0" i="0" dirty="0">
                <a:solidFill>
                  <a:srgbClr val="111111"/>
                </a:solidFill>
                <a:effectLst/>
                <a:latin typeface="+mj-lt"/>
              </a:rPr>
              <a:t>he PCA accounts for the </a:t>
            </a:r>
            <a:r>
              <a:rPr lang="en-US" sz="4000" b="0" i="0" dirty="0">
                <a:solidFill>
                  <a:srgbClr val="00B0F0"/>
                </a:solidFill>
                <a:effectLst/>
                <a:latin typeface="+mj-lt"/>
              </a:rPr>
              <a:t>most variance in the whole dataset</a:t>
            </a:r>
            <a:r>
              <a:rPr lang="en-US" sz="4000" b="0" i="0" dirty="0">
                <a:solidFill>
                  <a:srgbClr val="111111"/>
                </a:solidFill>
                <a:effectLst/>
                <a:latin typeface="+mj-lt"/>
              </a:rPr>
              <a:t>, the LDA gives us the axes that account for the </a:t>
            </a:r>
            <a:r>
              <a:rPr lang="en-US" sz="4000" b="0" i="0" dirty="0">
                <a:solidFill>
                  <a:srgbClr val="00B0F0"/>
                </a:solidFill>
                <a:effectLst/>
                <a:latin typeface="+mj-lt"/>
              </a:rPr>
              <a:t>most variance </a:t>
            </a:r>
            <a:r>
              <a:rPr lang="en-US" sz="4000" b="0" i="0" dirty="0">
                <a:solidFill>
                  <a:srgbClr val="111111"/>
                </a:solidFill>
                <a:effectLst/>
                <a:latin typeface="+mj-lt"/>
              </a:rPr>
              <a:t>between </a:t>
            </a:r>
            <a:r>
              <a:rPr lang="en-US" sz="4000" b="0" i="0" dirty="0">
                <a:solidFill>
                  <a:srgbClr val="00B0F0"/>
                </a:solidFill>
                <a:effectLst/>
                <a:latin typeface="+mj-lt"/>
              </a:rPr>
              <a:t>the individual classes.</a:t>
            </a:r>
            <a:endParaRPr kumimoji="0" lang="en-ID" sz="4000" b="0" i="0" u="none" strike="noStrike" cap="none" spc="0" normalizeH="0" baseline="0" dirty="0">
              <a:ln>
                <a:noFill/>
              </a:ln>
              <a:solidFill>
                <a:srgbClr val="00B0F0"/>
              </a:solidFill>
              <a:effectLst/>
              <a:uFillTx/>
              <a:latin typeface="+mj-lt"/>
              <a:ea typeface="+mn-ea"/>
              <a:cs typeface="+mn-cs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856174132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Judul 4">
            <a:extLst>
              <a:ext uri="{FF2B5EF4-FFF2-40B4-BE49-F238E27FC236}">
                <a16:creationId xmlns:a16="http://schemas.microsoft.com/office/drawing/2014/main" id="{C5B773AD-3131-DABC-0943-3C804025A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9600" dirty="0">
                <a:latin typeface="+mj-lt"/>
              </a:rPr>
              <a:t>t-distributed stochastic neighbor embedding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7391478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Judul 12">
            <a:extLst>
              <a:ext uri="{FF2B5EF4-FFF2-40B4-BE49-F238E27FC236}">
                <a16:creationId xmlns:a16="http://schemas.microsoft.com/office/drawing/2014/main" id="{AFC6AD01-24D6-B23F-637C-474C7FBBB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0017" y="754458"/>
            <a:ext cx="14715569" cy="510281"/>
          </a:xfrm>
        </p:spPr>
        <p:txBody>
          <a:bodyPr>
            <a:noAutofit/>
          </a:bodyPr>
          <a:lstStyle/>
          <a:p>
            <a:r>
              <a:rPr lang="en-US" sz="9600" dirty="0">
                <a:latin typeface="+mj-lt"/>
              </a:rPr>
              <a:t>Learning Outcome</a:t>
            </a:r>
          </a:p>
        </p:txBody>
      </p:sp>
      <p:sp>
        <p:nvSpPr>
          <p:cNvPr id="15" name="Tampungan Konten 14">
            <a:extLst>
              <a:ext uri="{FF2B5EF4-FFF2-40B4-BE49-F238E27FC236}">
                <a16:creationId xmlns:a16="http://schemas.microsoft.com/office/drawing/2014/main" id="{FC0F9715-3361-3A3E-A4CD-86B72129162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66042" y="2557980"/>
            <a:ext cx="23380929" cy="11158019"/>
          </a:xfrm>
        </p:spPr>
        <p:txBody>
          <a:bodyPr>
            <a:normAutofit/>
          </a:bodyPr>
          <a:lstStyle/>
          <a:p>
            <a:pPr marL="1549400" indent="-635000" algn="just"/>
            <a:r>
              <a:rPr lang="en-US" sz="5400" b="1" dirty="0">
                <a:latin typeface="+mj-lt"/>
              </a:rPr>
              <a:t>LO 1: </a:t>
            </a:r>
            <a:r>
              <a:rPr lang="en-US" sz="5400" dirty="0">
                <a:latin typeface="+mj-lt"/>
              </a:rPr>
              <a:t>Explain the fundamental of machine learning concept</a:t>
            </a:r>
          </a:p>
          <a:p>
            <a:pPr marL="1549400" indent="-635000" algn="just"/>
            <a:r>
              <a:rPr lang="en-US" sz="5400" b="1" dirty="0">
                <a:latin typeface="+mj-lt"/>
              </a:rPr>
              <a:t>LO 2: </a:t>
            </a:r>
            <a:r>
              <a:rPr lang="en-US" sz="5400" dirty="0">
                <a:latin typeface="+mj-lt"/>
              </a:rPr>
              <a:t>Interpret the distribution of dataset using regression method</a:t>
            </a:r>
          </a:p>
          <a:p>
            <a:pPr marL="1549400" indent="-635000" algn="just"/>
            <a:r>
              <a:rPr lang="en-US" sz="5400" b="1" dirty="0">
                <a:latin typeface="+mj-lt"/>
              </a:rPr>
              <a:t>LO 3: </a:t>
            </a:r>
            <a:r>
              <a:rPr lang="en-US" sz="5400" dirty="0">
                <a:latin typeface="+mj-lt"/>
              </a:rPr>
              <a:t>Experiment classification and clustering algorithm from given dataset</a:t>
            </a:r>
          </a:p>
        </p:txBody>
      </p:sp>
    </p:spTree>
    <p:extLst>
      <p:ext uri="{BB962C8B-B14F-4D97-AF65-F5344CB8AC3E}">
        <p14:creationId xmlns:p14="http://schemas.microsoft.com/office/powerpoint/2010/main" val="2766454393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Judul 12">
            <a:extLst>
              <a:ext uri="{FF2B5EF4-FFF2-40B4-BE49-F238E27FC236}">
                <a16:creationId xmlns:a16="http://schemas.microsoft.com/office/drawing/2014/main" id="{AFC6AD01-24D6-B23F-637C-474C7FBBB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0017" y="754457"/>
            <a:ext cx="14715569" cy="510281"/>
          </a:xfrm>
        </p:spPr>
        <p:txBody>
          <a:bodyPr>
            <a:noAutofit/>
          </a:bodyPr>
          <a:lstStyle/>
          <a:p>
            <a:r>
              <a:rPr lang="en-US" sz="6000" dirty="0">
                <a:latin typeface="+mj-lt"/>
              </a:rPr>
              <a:t>t-distributed stochastic neighbor embedding</a:t>
            </a:r>
          </a:p>
        </p:txBody>
      </p:sp>
      <p:sp>
        <p:nvSpPr>
          <p:cNvPr id="15" name="Tampungan Konten 14">
            <a:extLst>
              <a:ext uri="{FF2B5EF4-FFF2-40B4-BE49-F238E27FC236}">
                <a16:creationId xmlns:a16="http://schemas.microsoft.com/office/drawing/2014/main" id="{FC0F9715-3361-3A3E-A4CD-86B72129162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66042" y="2557980"/>
            <a:ext cx="22679707" cy="11158019"/>
          </a:xfrm>
        </p:spPr>
        <p:txBody>
          <a:bodyPr>
            <a:normAutofit/>
          </a:bodyPr>
          <a:lstStyle/>
          <a:p>
            <a:pPr marL="1430338" indent="-571500" algn="just">
              <a:spcBef>
                <a:spcPts val="1800"/>
              </a:spcBef>
            </a:pPr>
            <a:r>
              <a:rPr lang="en-US" sz="4000" dirty="0">
                <a:latin typeface="+mj-lt"/>
              </a:rPr>
              <a:t>t-distributed stochastic neighbor embedding (T-SNE) is an alternative dimensionality reduction algorithm.</a:t>
            </a:r>
          </a:p>
          <a:p>
            <a:pPr marL="1430338" indent="-571500" algn="just">
              <a:spcBef>
                <a:spcPts val="1800"/>
              </a:spcBef>
            </a:pPr>
            <a:endParaRPr lang="en-US" sz="4000" dirty="0">
              <a:latin typeface="+mj-lt"/>
            </a:endParaRPr>
          </a:p>
          <a:p>
            <a:pPr marL="1430338" indent="-571500" algn="just">
              <a:spcBef>
                <a:spcPts val="1800"/>
              </a:spcBef>
            </a:pPr>
            <a:r>
              <a:rPr lang="en-US" sz="4000" dirty="0">
                <a:solidFill>
                  <a:schemeClr val="tx1"/>
                </a:solidFill>
                <a:latin typeface="+mj-lt"/>
              </a:rPr>
              <a:t>PCA tries to find a </a:t>
            </a:r>
            <a:r>
              <a:rPr lang="en-US" sz="4000" dirty="0">
                <a:solidFill>
                  <a:srgbClr val="00B0F0"/>
                </a:solidFill>
                <a:latin typeface="+mj-lt"/>
              </a:rPr>
              <a:t>global</a:t>
            </a:r>
            <a:r>
              <a:rPr lang="en-US" sz="4000" dirty="0">
                <a:solidFill>
                  <a:schemeClr val="tx1"/>
                </a:solidFill>
                <a:latin typeface="+mj-lt"/>
              </a:rPr>
              <a:t> structure</a:t>
            </a:r>
          </a:p>
          <a:p>
            <a:pPr marL="2054226" lvl="1" indent="-571500" algn="just">
              <a:spcBef>
                <a:spcPts val="1800"/>
              </a:spcBef>
            </a:pPr>
            <a:r>
              <a:rPr lang="en-US" sz="4000" dirty="0">
                <a:solidFill>
                  <a:schemeClr val="tx1"/>
                </a:solidFill>
                <a:latin typeface="+mj-lt"/>
              </a:rPr>
              <a:t>Low dimensional subspace</a:t>
            </a:r>
          </a:p>
          <a:p>
            <a:pPr marL="2054226" lvl="1" indent="-571500" algn="just">
              <a:spcBef>
                <a:spcPts val="1800"/>
              </a:spcBef>
            </a:pPr>
            <a:r>
              <a:rPr lang="en-US" sz="4000" dirty="0">
                <a:solidFill>
                  <a:schemeClr val="tx1"/>
                </a:solidFill>
                <a:latin typeface="+mj-lt"/>
              </a:rPr>
              <a:t>Can lead to local inconsistencies</a:t>
            </a:r>
          </a:p>
          <a:p>
            <a:pPr marL="2633663" lvl="2" indent="-571500" algn="just">
              <a:spcBef>
                <a:spcPts val="1800"/>
              </a:spcBef>
            </a:pPr>
            <a:r>
              <a:rPr lang="en-US" sz="4000" dirty="0">
                <a:solidFill>
                  <a:schemeClr val="tx1"/>
                </a:solidFill>
                <a:latin typeface="+mj-lt"/>
              </a:rPr>
              <a:t>Far away point can become nearest neighbors</a:t>
            </a:r>
          </a:p>
          <a:p>
            <a:pPr marL="2633663" lvl="2" indent="-571500" algn="just">
              <a:spcBef>
                <a:spcPts val="1800"/>
              </a:spcBef>
            </a:pPr>
            <a:endParaRPr lang="en-US" sz="4000" dirty="0">
              <a:solidFill>
                <a:schemeClr val="tx1"/>
              </a:solidFill>
              <a:latin typeface="+mj-lt"/>
            </a:endParaRPr>
          </a:p>
          <a:p>
            <a:pPr marL="1430338" indent="-571500" algn="just">
              <a:spcBef>
                <a:spcPts val="1800"/>
              </a:spcBef>
            </a:pPr>
            <a:r>
              <a:rPr lang="en-US" sz="4000" dirty="0">
                <a:solidFill>
                  <a:schemeClr val="tx1"/>
                </a:solidFill>
                <a:latin typeface="+mj-lt"/>
              </a:rPr>
              <a:t>t-SNE tries to </a:t>
            </a:r>
            <a:r>
              <a:rPr lang="en-US" sz="4000" dirty="0" err="1">
                <a:solidFill>
                  <a:schemeClr val="tx1"/>
                </a:solidFill>
                <a:latin typeface="+mj-lt"/>
              </a:rPr>
              <a:t>perserve</a:t>
            </a:r>
            <a:r>
              <a:rPr lang="en-US" sz="4000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4000" dirty="0">
                <a:solidFill>
                  <a:srgbClr val="00B0F0"/>
                </a:solidFill>
                <a:latin typeface="+mj-lt"/>
              </a:rPr>
              <a:t>local</a:t>
            </a:r>
            <a:r>
              <a:rPr lang="en-US" sz="4000" dirty="0">
                <a:solidFill>
                  <a:schemeClr val="tx1"/>
                </a:solidFill>
                <a:latin typeface="+mj-lt"/>
              </a:rPr>
              <a:t> structure</a:t>
            </a:r>
          </a:p>
          <a:p>
            <a:pPr marL="2054226" lvl="1" indent="-571500" algn="just">
              <a:spcBef>
                <a:spcPts val="1800"/>
              </a:spcBef>
            </a:pPr>
            <a:r>
              <a:rPr lang="en-US" sz="4000" dirty="0">
                <a:solidFill>
                  <a:schemeClr val="tx1"/>
                </a:solidFill>
                <a:latin typeface="+mj-lt"/>
              </a:rPr>
              <a:t>Low dimensional neighborhood should be the same as original neighborhood.</a:t>
            </a:r>
          </a:p>
          <a:p>
            <a:pPr marL="1430338" indent="-571500" algn="just">
              <a:spcBef>
                <a:spcPts val="1800"/>
              </a:spcBef>
            </a:pPr>
            <a:endParaRPr lang="en-US" sz="4000" dirty="0">
              <a:solidFill>
                <a:schemeClr val="tx1"/>
              </a:solidFill>
              <a:latin typeface="+mj-lt"/>
            </a:endParaRPr>
          </a:p>
          <a:p>
            <a:pPr marL="1430338" indent="-571500" algn="just">
              <a:spcBef>
                <a:spcPts val="1800"/>
              </a:spcBef>
            </a:pPr>
            <a:r>
              <a:rPr lang="en-US" sz="4000" dirty="0">
                <a:solidFill>
                  <a:schemeClr val="tx1"/>
                </a:solidFill>
                <a:latin typeface="+mj-lt"/>
              </a:rPr>
              <a:t>Unlike PCA almost only used for visualization</a:t>
            </a:r>
          </a:p>
          <a:p>
            <a:pPr marL="858838" indent="0" algn="just">
              <a:spcBef>
                <a:spcPts val="1800"/>
              </a:spcBef>
              <a:buNone/>
            </a:pPr>
            <a:r>
              <a:rPr lang="en-US" sz="4000" dirty="0">
                <a:solidFill>
                  <a:schemeClr val="tx1"/>
                </a:solidFill>
                <a:latin typeface="+mj-lt"/>
              </a:rPr>
              <a:t>	No easy way to embed new points</a:t>
            </a:r>
          </a:p>
        </p:txBody>
      </p:sp>
    </p:spTree>
    <p:extLst>
      <p:ext uri="{BB962C8B-B14F-4D97-AF65-F5344CB8AC3E}">
        <p14:creationId xmlns:p14="http://schemas.microsoft.com/office/powerpoint/2010/main" val="3964340708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Judul 12">
            <a:extLst>
              <a:ext uri="{FF2B5EF4-FFF2-40B4-BE49-F238E27FC236}">
                <a16:creationId xmlns:a16="http://schemas.microsoft.com/office/drawing/2014/main" id="{AFC6AD01-24D6-B23F-637C-474C7FBBB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0017" y="754457"/>
            <a:ext cx="14715569" cy="510281"/>
          </a:xfrm>
        </p:spPr>
        <p:txBody>
          <a:bodyPr>
            <a:noAutofit/>
          </a:bodyPr>
          <a:lstStyle/>
          <a:p>
            <a:r>
              <a:rPr lang="en-US" sz="6000" dirty="0">
                <a:latin typeface="+mj-lt"/>
              </a:rPr>
              <a:t>t-distributed stochastic neighbor embedding</a:t>
            </a:r>
          </a:p>
        </p:txBody>
      </p:sp>
      <p:sp>
        <p:nvSpPr>
          <p:cNvPr id="15" name="Tampungan Konten 14">
            <a:extLst>
              <a:ext uri="{FF2B5EF4-FFF2-40B4-BE49-F238E27FC236}">
                <a16:creationId xmlns:a16="http://schemas.microsoft.com/office/drawing/2014/main" id="{FC0F9715-3361-3A3E-A4CD-86B72129162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66042" y="2557980"/>
            <a:ext cx="22679707" cy="11158019"/>
          </a:xfrm>
        </p:spPr>
        <p:txBody>
          <a:bodyPr>
            <a:normAutofit/>
          </a:bodyPr>
          <a:lstStyle/>
          <a:p>
            <a:pPr marL="1430338" indent="-571500" algn="just">
              <a:spcBef>
                <a:spcPts val="1800"/>
              </a:spcBef>
            </a:pPr>
            <a:r>
              <a:rPr lang="en-US" sz="4000" dirty="0">
                <a:latin typeface="+mj-lt"/>
              </a:rPr>
              <a:t>t-distributed stochastic neighbor embedding (T-SNE) is an alternative dimensionality reduction algorithm.</a:t>
            </a:r>
          </a:p>
          <a:p>
            <a:pPr marL="1430338" indent="-571500" algn="just">
              <a:spcBef>
                <a:spcPts val="1800"/>
              </a:spcBef>
            </a:pPr>
            <a:endParaRPr lang="en-US" sz="4000" dirty="0">
              <a:latin typeface="+mj-lt"/>
            </a:endParaRPr>
          </a:p>
          <a:p>
            <a:pPr marL="1430338" indent="-571500" algn="just">
              <a:spcBef>
                <a:spcPts val="1800"/>
              </a:spcBef>
            </a:pPr>
            <a:r>
              <a:rPr lang="en-US" sz="4000" dirty="0">
                <a:solidFill>
                  <a:schemeClr val="tx1"/>
                </a:solidFill>
                <a:latin typeface="+mj-lt"/>
              </a:rPr>
              <a:t>PCA tries to find a </a:t>
            </a:r>
            <a:r>
              <a:rPr lang="en-US" sz="4000" dirty="0">
                <a:solidFill>
                  <a:srgbClr val="00B0F0"/>
                </a:solidFill>
                <a:latin typeface="+mj-lt"/>
              </a:rPr>
              <a:t>global</a:t>
            </a:r>
            <a:r>
              <a:rPr lang="en-US" sz="4000" dirty="0">
                <a:solidFill>
                  <a:schemeClr val="tx1"/>
                </a:solidFill>
                <a:latin typeface="+mj-lt"/>
              </a:rPr>
              <a:t> structure</a:t>
            </a:r>
          </a:p>
          <a:p>
            <a:pPr marL="2054226" lvl="1" indent="-571500" algn="just">
              <a:spcBef>
                <a:spcPts val="1800"/>
              </a:spcBef>
            </a:pPr>
            <a:r>
              <a:rPr lang="en-US" sz="4000" dirty="0">
                <a:solidFill>
                  <a:schemeClr val="tx1"/>
                </a:solidFill>
                <a:latin typeface="+mj-lt"/>
              </a:rPr>
              <a:t>Low dimensional subspace</a:t>
            </a:r>
          </a:p>
          <a:p>
            <a:pPr marL="2054226" lvl="1" indent="-571500" algn="just">
              <a:spcBef>
                <a:spcPts val="1800"/>
              </a:spcBef>
            </a:pPr>
            <a:r>
              <a:rPr lang="en-US" sz="4000" dirty="0">
                <a:solidFill>
                  <a:schemeClr val="tx1"/>
                </a:solidFill>
                <a:latin typeface="+mj-lt"/>
              </a:rPr>
              <a:t>Can lead to local inconsistencies</a:t>
            </a:r>
          </a:p>
          <a:p>
            <a:pPr marL="2633663" lvl="2" indent="-571500" algn="just">
              <a:spcBef>
                <a:spcPts val="1800"/>
              </a:spcBef>
            </a:pPr>
            <a:r>
              <a:rPr lang="en-US" sz="4000" dirty="0">
                <a:solidFill>
                  <a:schemeClr val="tx1"/>
                </a:solidFill>
                <a:latin typeface="+mj-lt"/>
              </a:rPr>
              <a:t>Far away point can become nearest neighbors</a:t>
            </a:r>
          </a:p>
          <a:p>
            <a:pPr marL="2633663" lvl="2" indent="-571500" algn="just">
              <a:spcBef>
                <a:spcPts val="1800"/>
              </a:spcBef>
            </a:pPr>
            <a:endParaRPr lang="en-US" sz="4000" dirty="0">
              <a:solidFill>
                <a:schemeClr val="tx1"/>
              </a:solidFill>
              <a:latin typeface="+mj-lt"/>
            </a:endParaRPr>
          </a:p>
          <a:p>
            <a:pPr marL="1430338" indent="-571500" algn="just">
              <a:spcBef>
                <a:spcPts val="1800"/>
              </a:spcBef>
            </a:pPr>
            <a:r>
              <a:rPr lang="en-US" sz="4000" dirty="0">
                <a:solidFill>
                  <a:schemeClr val="tx1"/>
                </a:solidFill>
                <a:latin typeface="+mj-lt"/>
              </a:rPr>
              <a:t>t-SNE tries to </a:t>
            </a:r>
            <a:r>
              <a:rPr lang="en-US" sz="4000" dirty="0" err="1">
                <a:solidFill>
                  <a:schemeClr val="tx1"/>
                </a:solidFill>
                <a:latin typeface="+mj-lt"/>
              </a:rPr>
              <a:t>perserve</a:t>
            </a:r>
            <a:r>
              <a:rPr lang="en-US" sz="4000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4000" dirty="0">
                <a:solidFill>
                  <a:srgbClr val="00B0F0"/>
                </a:solidFill>
                <a:latin typeface="+mj-lt"/>
              </a:rPr>
              <a:t>local</a:t>
            </a:r>
            <a:r>
              <a:rPr lang="en-US" sz="4000" dirty="0">
                <a:solidFill>
                  <a:schemeClr val="tx1"/>
                </a:solidFill>
                <a:latin typeface="+mj-lt"/>
              </a:rPr>
              <a:t> structure</a:t>
            </a:r>
          </a:p>
          <a:p>
            <a:pPr marL="2054226" lvl="1" indent="-571500" algn="just">
              <a:spcBef>
                <a:spcPts val="1800"/>
              </a:spcBef>
            </a:pPr>
            <a:r>
              <a:rPr lang="en-US" sz="4000" dirty="0">
                <a:solidFill>
                  <a:schemeClr val="tx1"/>
                </a:solidFill>
                <a:latin typeface="+mj-lt"/>
              </a:rPr>
              <a:t>Low dimensional neighborhood should be the same as original neighborhood.</a:t>
            </a:r>
          </a:p>
          <a:p>
            <a:pPr marL="2054226" lvl="1" indent="-571500" algn="just">
              <a:spcBef>
                <a:spcPts val="1800"/>
              </a:spcBef>
            </a:pPr>
            <a:r>
              <a:rPr lang="en-US" sz="4000" dirty="0">
                <a:solidFill>
                  <a:schemeClr val="tx1"/>
                </a:solidFill>
                <a:latin typeface="+mj-lt"/>
              </a:rPr>
              <a:t>non-linear dimensionality reduction technique that has better performance.</a:t>
            </a:r>
          </a:p>
          <a:p>
            <a:pPr marL="2054226" lvl="1" indent="-571500" algn="just">
              <a:spcBef>
                <a:spcPts val="1800"/>
              </a:spcBef>
            </a:pPr>
            <a:r>
              <a:rPr lang="en-US" sz="4000" dirty="0">
                <a:solidFill>
                  <a:schemeClr val="tx1"/>
                </a:solidFill>
                <a:latin typeface="+mj-lt"/>
              </a:rPr>
              <a:t>It is designed for visualization purposes. </a:t>
            </a:r>
          </a:p>
        </p:txBody>
      </p:sp>
    </p:spTree>
    <p:extLst>
      <p:ext uri="{BB962C8B-B14F-4D97-AF65-F5344CB8AC3E}">
        <p14:creationId xmlns:p14="http://schemas.microsoft.com/office/powerpoint/2010/main" val="3396966801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Judul 12">
            <a:extLst>
              <a:ext uri="{FF2B5EF4-FFF2-40B4-BE49-F238E27FC236}">
                <a16:creationId xmlns:a16="http://schemas.microsoft.com/office/drawing/2014/main" id="{AFC6AD01-24D6-B23F-637C-474C7FBBB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0017" y="754457"/>
            <a:ext cx="14715569" cy="510281"/>
          </a:xfrm>
        </p:spPr>
        <p:txBody>
          <a:bodyPr>
            <a:noAutofit/>
          </a:bodyPr>
          <a:lstStyle/>
          <a:p>
            <a:pPr>
              <a:tabLst>
                <a:tab pos="990600" algn="l"/>
              </a:tabLst>
            </a:pPr>
            <a:r>
              <a:rPr lang="en-US" sz="4400" dirty="0">
                <a:latin typeface="+mj-lt"/>
              </a:rPr>
              <a:t>t-distributed stochastic neighbor embedding</a:t>
            </a:r>
          </a:p>
        </p:txBody>
      </p:sp>
      <p:sp>
        <p:nvSpPr>
          <p:cNvPr id="15" name="Tampungan Konten 14">
            <a:extLst>
              <a:ext uri="{FF2B5EF4-FFF2-40B4-BE49-F238E27FC236}">
                <a16:creationId xmlns:a16="http://schemas.microsoft.com/office/drawing/2014/main" id="{FC0F9715-3361-3A3E-A4CD-86B72129162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66042" y="2557980"/>
            <a:ext cx="22679707" cy="11158019"/>
          </a:xfrm>
        </p:spPr>
        <p:txBody>
          <a:bodyPr>
            <a:normAutofit/>
          </a:bodyPr>
          <a:lstStyle/>
          <a:p>
            <a:pPr marL="1430338" indent="-571500" algn="just">
              <a:spcBef>
                <a:spcPts val="1800"/>
              </a:spcBef>
            </a:pPr>
            <a:r>
              <a:rPr lang="en-US" sz="4000" dirty="0">
                <a:latin typeface="+mj-lt"/>
              </a:rPr>
              <a:t>SNE basic idea:</a:t>
            </a:r>
          </a:p>
          <a:p>
            <a:pPr marL="2054226" lvl="1" indent="-571500" algn="just">
              <a:spcBef>
                <a:spcPts val="1800"/>
              </a:spcBef>
            </a:pPr>
            <a:r>
              <a:rPr lang="en-US" sz="4000" dirty="0">
                <a:latin typeface="+mj-lt"/>
              </a:rPr>
              <a:t>”Encode” high dimensional neighborhood information as a distribution</a:t>
            </a:r>
          </a:p>
          <a:p>
            <a:pPr marL="2054226" lvl="1" indent="-571500" algn="just">
              <a:spcBef>
                <a:spcPts val="1800"/>
              </a:spcBef>
            </a:pPr>
            <a:r>
              <a:rPr lang="en-US" sz="4000" dirty="0">
                <a:latin typeface="+mj-lt"/>
              </a:rPr>
              <a:t>Intuition: Random walk between data points</a:t>
            </a:r>
          </a:p>
          <a:p>
            <a:pPr marL="2633663" lvl="2" indent="-571500" algn="just">
              <a:spcBef>
                <a:spcPts val="1800"/>
              </a:spcBef>
            </a:pPr>
            <a:r>
              <a:rPr lang="en-US" sz="4000" dirty="0">
                <a:latin typeface="+mj-lt"/>
              </a:rPr>
              <a:t>High probability to jump to a close point</a:t>
            </a:r>
          </a:p>
          <a:p>
            <a:pPr marL="2054226" lvl="1" indent="-571500" algn="just">
              <a:spcBef>
                <a:spcPts val="1800"/>
              </a:spcBef>
            </a:pPr>
            <a:r>
              <a:rPr lang="en-US" sz="4000" dirty="0">
                <a:latin typeface="+mj-lt"/>
              </a:rPr>
              <a:t>Find low dimensional points such that their neighborhood distribution is similar.</a:t>
            </a:r>
          </a:p>
          <a:p>
            <a:pPr marL="2054226" lvl="1" indent="-571500" algn="just">
              <a:spcBef>
                <a:spcPts val="1800"/>
              </a:spcBef>
            </a:pPr>
            <a:r>
              <a:rPr lang="en-US" sz="4000" dirty="0">
                <a:latin typeface="+mj-lt"/>
              </a:rPr>
              <a:t>Measures the similarity between two probability distributions &amp; it is asymmetric using KL-Divergence</a:t>
            </a:r>
            <a:endParaRPr lang="en-US" sz="40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2C18A6C-4A81-F7AB-AAFE-B53E06052E37}"/>
              </a:ext>
            </a:extLst>
          </p:cNvPr>
          <p:cNvSpPr txBox="1"/>
          <p:nvPr/>
        </p:nvSpPr>
        <p:spPr>
          <a:xfrm>
            <a:off x="4240017" y="1743711"/>
            <a:ext cx="6976270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Stochastic Neighbor Embedding</a:t>
            </a:r>
            <a:endParaRPr kumimoji="0" lang="en-ID" sz="3600" b="0" i="0" u="none" strike="noStrike" cap="none" spc="0" normalizeH="0" baseline="0" dirty="0">
              <a:ln>
                <a:noFill/>
              </a:ln>
              <a:solidFill>
                <a:srgbClr val="5E5E5E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024972947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Judul 12">
            <a:extLst>
              <a:ext uri="{FF2B5EF4-FFF2-40B4-BE49-F238E27FC236}">
                <a16:creationId xmlns:a16="http://schemas.microsoft.com/office/drawing/2014/main" id="{AFC6AD01-24D6-B23F-637C-474C7FBBB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0017" y="754457"/>
            <a:ext cx="14715569" cy="510281"/>
          </a:xfrm>
        </p:spPr>
        <p:txBody>
          <a:bodyPr>
            <a:noAutofit/>
          </a:bodyPr>
          <a:lstStyle/>
          <a:p>
            <a:pPr>
              <a:tabLst>
                <a:tab pos="990600" algn="l"/>
              </a:tabLst>
            </a:pPr>
            <a:r>
              <a:rPr lang="en-US" sz="4400" dirty="0">
                <a:latin typeface="+mj-lt"/>
              </a:rPr>
              <a:t>t-distributed stochastic neighbor embedding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ampungan Konten 14">
                <a:extLst>
                  <a:ext uri="{FF2B5EF4-FFF2-40B4-BE49-F238E27FC236}">
                    <a16:creationId xmlns:a16="http://schemas.microsoft.com/office/drawing/2014/main" id="{FC0F9715-3361-3A3E-A4CD-86B721291623}"/>
                  </a:ext>
                </a:extLst>
              </p:cNvPr>
              <p:cNvSpPr>
                <a:spLocks noGrp="1"/>
              </p:cNvSpPr>
              <p:nvPr>
                <p:ph sz="quarter" idx="11"/>
              </p:nvPr>
            </p:nvSpPr>
            <p:spPr>
              <a:xfrm>
                <a:off x="466042" y="2557980"/>
                <a:ext cx="22679707" cy="11158019"/>
              </a:xfrm>
            </p:spPr>
            <p:txBody>
              <a:bodyPr>
                <a:normAutofit/>
              </a:bodyPr>
              <a:lstStyle/>
              <a:p>
                <a:pPr marL="1430338" indent="-571500" algn="just">
                  <a:spcBef>
                    <a:spcPts val="1800"/>
                  </a:spcBef>
                </a:pPr>
                <a:r>
                  <a:rPr lang="en-US" sz="4000" dirty="0">
                    <a:latin typeface="+mj-lt"/>
                  </a:rPr>
                  <a:t>SNE Objective:</a:t>
                </a:r>
              </a:p>
              <a:p>
                <a:pPr marL="2054226" lvl="1" indent="-571500" algn="just">
                  <a:spcBef>
                    <a:spcPts val="1800"/>
                  </a:spcBef>
                </a:pPr>
                <a:r>
                  <a:rPr lang="en-US" sz="4000" dirty="0">
                    <a:latin typeface="+mj-lt"/>
                  </a:rPr>
                  <a:t>Given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d>
                          <m:dPr>
                            <m:ctrlP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,…, </m:t>
                    </m:r>
                    <m:sSup>
                      <m:sSup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d>
                          <m:dPr>
                            <m:ctrlP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</m:d>
                      </m:sup>
                    </m:sSup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sup>
                    </m:sSup>
                  </m:oMath>
                </a14:m>
                <a:r>
                  <a:rPr lang="en-US" sz="4000" dirty="0">
                    <a:latin typeface="+mj-lt"/>
                  </a:rPr>
                  <a:t> we define the 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d>
                          <m:dPr>
                            <m:begChr m:val="{"/>
                            <m:endChr m:val="}"/>
                            <m:ctrlP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sub>
                    </m:sSub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4000" dirty="0">
                  <a:latin typeface="+mj-lt"/>
                </a:endParaRPr>
              </a:p>
              <a:p>
                <a:pPr marL="2054226" lvl="1" indent="-571500" algn="just">
                  <a:spcBef>
                    <a:spcPts val="1800"/>
                  </a:spcBef>
                </a:pPr>
                <a:r>
                  <a:rPr lang="en-US" sz="4000" dirty="0">
                    <a:latin typeface="+mj-lt"/>
                  </a:rPr>
                  <a:t>Goal:  Find good embedding</a:t>
                </a:r>
                <a:r>
                  <a:rPr lang="en-US" sz="4000" b="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d>
                          <m:dPr>
                            <m:ctrlP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,…, </m:t>
                    </m:r>
                    <m:sSup>
                      <m:sSup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d>
                          <m:dPr>
                            <m:ctrlP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</m:d>
                      </m:sup>
                    </m:sSup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sz="4000" dirty="0">
                    <a:latin typeface="+mj-lt"/>
                  </a:rPr>
                  <a:t> for some d &lt; D (normally 2 or 3)</a:t>
                </a:r>
              </a:p>
              <a:p>
                <a:pPr marL="2054226" lvl="1" indent="-571500" algn="just">
                  <a:spcBef>
                    <a:spcPts val="1800"/>
                  </a:spcBef>
                </a:pPr>
                <a:r>
                  <a:rPr lang="en-US" sz="4000" dirty="0">
                    <a:latin typeface="+mj-lt"/>
                  </a:rPr>
                  <a:t>For point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d>
                          <m:dPr>
                            <m:ctrlP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,…, </m:t>
                    </m:r>
                    <m:sSup>
                      <m:sSup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d>
                          <m:dPr>
                            <m:ctrlP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</m:d>
                      </m:sup>
                    </m:sSup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sz="4000" dirty="0">
                    <a:latin typeface="+mj-lt"/>
                  </a:rPr>
                  <a:t> we can define distribution Q similarly the same :</a:t>
                </a:r>
              </a:p>
              <a:p>
                <a:pPr marL="2054226" lvl="1" indent="-571500" algn="just">
                  <a:spcBef>
                    <a:spcPts val="1800"/>
                  </a:spcBef>
                </a:pPr>
                <a:endParaRPr lang="en-US" sz="4000" dirty="0">
                  <a:latin typeface="+mj-lt"/>
                </a:endParaRPr>
              </a:p>
              <a:p>
                <a:pPr marL="2054226" lvl="1" indent="-571500" algn="just">
                  <a:spcBef>
                    <a:spcPts val="1800"/>
                  </a:spcBef>
                </a:pPr>
                <a:endParaRPr lang="en-US" sz="4000" dirty="0">
                  <a:latin typeface="+mj-lt"/>
                </a:endParaRPr>
              </a:p>
              <a:p>
                <a:pPr marL="2054226" lvl="1" indent="-571500" algn="just">
                  <a:spcBef>
                    <a:spcPts val="1800"/>
                  </a:spcBef>
                </a:pPr>
                <a:endParaRPr lang="en-US" sz="4000" dirty="0">
                  <a:latin typeface="+mj-lt"/>
                </a:endParaRPr>
              </a:p>
              <a:p>
                <a:pPr marL="2054226" lvl="1" indent="-571500" algn="just">
                  <a:spcBef>
                    <a:spcPts val="1800"/>
                  </a:spcBef>
                </a:pPr>
                <a:endParaRPr lang="en-US" sz="4000" dirty="0">
                  <a:latin typeface="+mj-lt"/>
                </a:endParaRPr>
              </a:p>
              <a:p>
                <a:pPr marL="2054226" lvl="1" indent="-571500" algn="just">
                  <a:spcBef>
                    <a:spcPts val="1800"/>
                  </a:spcBef>
                </a:pPr>
                <a:endParaRPr lang="en-US" sz="4000" dirty="0">
                  <a:latin typeface="+mj-lt"/>
                </a:endParaRPr>
              </a:p>
              <a:p>
                <a:pPr marL="2054226" lvl="1" indent="-571500" algn="just">
                  <a:spcBef>
                    <a:spcPts val="1800"/>
                  </a:spcBef>
                </a:pPr>
                <a:r>
                  <a:rPr lang="en-US" sz="4000" dirty="0">
                    <a:latin typeface="+mj-lt"/>
                  </a:rPr>
                  <a:t>Optimize Q to be close to P: minimize the </a:t>
                </a:r>
                <a:r>
                  <a:rPr lang="en-US" sz="4000" b="1" dirty="0">
                    <a:latin typeface="+mj-lt"/>
                  </a:rPr>
                  <a:t>KL Divergence</a:t>
                </a:r>
              </a:p>
              <a:p>
                <a:pPr marL="1430338" indent="-571500" algn="just">
                  <a:spcBef>
                    <a:spcPts val="1800"/>
                  </a:spcBef>
                </a:pPr>
                <a:endParaRPr lang="en-US" sz="4000" dirty="0">
                  <a:latin typeface="+mj-lt"/>
                </a:endParaRPr>
              </a:p>
              <a:p>
                <a:pPr marL="1430338" indent="-571500" algn="just">
                  <a:spcBef>
                    <a:spcPts val="1800"/>
                  </a:spcBef>
                </a:pPr>
                <a:r>
                  <a:rPr lang="en-US" sz="4000" dirty="0">
                    <a:latin typeface="+mj-lt"/>
                  </a:rPr>
                  <a:t>SNE has Crowding Problem</a:t>
                </a:r>
              </a:p>
              <a:p>
                <a:pPr marL="1482726" lvl="1" indent="0" algn="just">
                  <a:spcBef>
                    <a:spcPts val="1800"/>
                  </a:spcBef>
                  <a:buNone/>
                </a:pPr>
                <a:endParaRPr lang="en-US" sz="4000" dirty="0">
                  <a:latin typeface="+mj-lt"/>
                </a:endParaRPr>
              </a:p>
            </p:txBody>
          </p:sp>
        </mc:Choice>
        <mc:Fallback xmlns="">
          <p:sp>
            <p:nvSpPr>
              <p:cNvPr id="15" name="Tampungan Konten 14">
                <a:extLst>
                  <a:ext uri="{FF2B5EF4-FFF2-40B4-BE49-F238E27FC236}">
                    <a16:creationId xmlns:a16="http://schemas.microsoft.com/office/drawing/2014/main" id="{FC0F9715-3361-3A3E-A4CD-86B72129162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1"/>
              </p:nvPr>
            </p:nvSpPr>
            <p:spPr>
              <a:xfrm>
                <a:off x="466042" y="2557980"/>
                <a:ext cx="22679707" cy="11158019"/>
              </a:xfrm>
              <a:blipFill>
                <a:blip r:embed="rId2"/>
                <a:stretch>
                  <a:fillRect t="-3279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82C18A6C-4A81-F7AB-AAFE-B53E06052E37}"/>
              </a:ext>
            </a:extLst>
          </p:cNvPr>
          <p:cNvSpPr txBox="1"/>
          <p:nvPr/>
        </p:nvSpPr>
        <p:spPr>
          <a:xfrm>
            <a:off x="4240017" y="1743711"/>
            <a:ext cx="6976270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Stochastic Neighbor Embedding</a:t>
            </a:r>
            <a:endParaRPr kumimoji="0" lang="en-ID" sz="3600" b="0" i="0" u="none" strike="noStrike" cap="none" spc="0" normalizeH="0" baseline="0" dirty="0">
              <a:ln>
                <a:noFill/>
              </a:ln>
              <a:solidFill>
                <a:srgbClr val="5E5E5E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86AB2C8B-382B-4AB9-D355-676477BFD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1813" y="5957888"/>
            <a:ext cx="9482138" cy="2283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039134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Judul 12">
            <a:extLst>
              <a:ext uri="{FF2B5EF4-FFF2-40B4-BE49-F238E27FC236}">
                <a16:creationId xmlns:a16="http://schemas.microsoft.com/office/drawing/2014/main" id="{AFC6AD01-24D6-B23F-637C-474C7FBBB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0017" y="754457"/>
            <a:ext cx="14715569" cy="510281"/>
          </a:xfrm>
        </p:spPr>
        <p:txBody>
          <a:bodyPr>
            <a:noAutofit/>
          </a:bodyPr>
          <a:lstStyle/>
          <a:p>
            <a:pPr>
              <a:tabLst>
                <a:tab pos="990600" algn="l"/>
              </a:tabLst>
            </a:pPr>
            <a:r>
              <a:rPr lang="en-US" sz="4400" dirty="0">
                <a:latin typeface="+mj-lt"/>
              </a:rPr>
              <a:t>t-distributed stochastic neighbor embedding</a:t>
            </a:r>
          </a:p>
        </p:txBody>
      </p:sp>
      <p:sp>
        <p:nvSpPr>
          <p:cNvPr id="15" name="Tampungan Konten 14">
            <a:extLst>
              <a:ext uri="{FF2B5EF4-FFF2-40B4-BE49-F238E27FC236}">
                <a16:creationId xmlns:a16="http://schemas.microsoft.com/office/drawing/2014/main" id="{FC0F9715-3361-3A3E-A4CD-86B72129162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66042" y="2557980"/>
            <a:ext cx="22679707" cy="11158019"/>
          </a:xfrm>
        </p:spPr>
        <p:txBody>
          <a:bodyPr>
            <a:normAutofit/>
          </a:bodyPr>
          <a:lstStyle/>
          <a:p>
            <a:pPr marL="1430338" indent="-571500" algn="just">
              <a:spcBef>
                <a:spcPts val="1800"/>
              </a:spcBef>
            </a:pPr>
            <a:r>
              <a:rPr lang="en-US" sz="4000" dirty="0">
                <a:latin typeface="+mj-lt"/>
              </a:rPr>
              <a:t>In high dimension we have more room, points can have a lot of different neighbors</a:t>
            </a:r>
          </a:p>
          <a:p>
            <a:pPr marL="1430338" indent="-571500" algn="just">
              <a:spcBef>
                <a:spcPts val="1800"/>
              </a:spcBef>
            </a:pPr>
            <a:r>
              <a:rPr lang="en-US" sz="4000" dirty="0">
                <a:latin typeface="+mj-lt"/>
              </a:rPr>
              <a:t>In 2D a point can have a few neighbors at distance one all far from each other - what happens when we embed in 1D?</a:t>
            </a:r>
          </a:p>
          <a:p>
            <a:pPr marL="1430338" indent="-571500" algn="just">
              <a:spcBef>
                <a:spcPts val="1800"/>
              </a:spcBef>
            </a:pPr>
            <a:r>
              <a:rPr lang="en-US" sz="4000" dirty="0">
                <a:latin typeface="+mj-lt"/>
              </a:rPr>
              <a:t>This is the ”crowding problem” - we don’t have enough room to accommodate all neighbors</a:t>
            </a:r>
          </a:p>
          <a:p>
            <a:pPr marL="1430338" indent="-571500" algn="just">
              <a:spcBef>
                <a:spcPts val="1800"/>
              </a:spcBef>
            </a:pPr>
            <a:r>
              <a:rPr lang="en-US" sz="4000" dirty="0">
                <a:latin typeface="+mj-lt"/>
              </a:rPr>
              <a:t>This is one of the biggest problems with SNE.</a:t>
            </a:r>
          </a:p>
          <a:p>
            <a:pPr marL="1430338" indent="-571500" algn="just">
              <a:spcBef>
                <a:spcPts val="1800"/>
              </a:spcBef>
            </a:pPr>
            <a:r>
              <a:rPr lang="en-US" sz="4000" dirty="0">
                <a:latin typeface="+mj-lt"/>
              </a:rPr>
              <a:t>t-SNE solution: Change the Gaussian in Q to a heavy tailed distribution.</a:t>
            </a:r>
          </a:p>
          <a:p>
            <a:pPr marL="2054226" lvl="1" indent="-571500" algn="just">
              <a:spcBef>
                <a:spcPts val="1800"/>
              </a:spcBef>
            </a:pPr>
            <a:r>
              <a:rPr lang="en-US" sz="4000" dirty="0">
                <a:latin typeface="+mj-lt"/>
              </a:rPr>
              <a:t>if Q changes slower, we have more ”wiggle room” to place points at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2C18A6C-4A81-F7AB-AAFE-B53E06052E37}"/>
              </a:ext>
            </a:extLst>
          </p:cNvPr>
          <p:cNvSpPr txBox="1"/>
          <p:nvPr/>
        </p:nvSpPr>
        <p:spPr>
          <a:xfrm>
            <a:off x="4240017" y="1583064"/>
            <a:ext cx="4111703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Crowding Problem</a:t>
            </a:r>
            <a:endParaRPr kumimoji="0" lang="en-ID" sz="3600" b="0" i="0" u="none" strike="noStrike" cap="none" spc="0" normalizeH="0" baseline="0" dirty="0">
              <a:ln>
                <a:noFill/>
              </a:ln>
              <a:solidFill>
                <a:srgbClr val="5E5E5E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742352443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Judul 12">
            <a:extLst>
              <a:ext uri="{FF2B5EF4-FFF2-40B4-BE49-F238E27FC236}">
                <a16:creationId xmlns:a16="http://schemas.microsoft.com/office/drawing/2014/main" id="{AFC6AD01-24D6-B23F-637C-474C7FBBB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0017" y="754457"/>
            <a:ext cx="14715569" cy="510281"/>
          </a:xfrm>
        </p:spPr>
        <p:txBody>
          <a:bodyPr>
            <a:noAutofit/>
          </a:bodyPr>
          <a:lstStyle/>
          <a:p>
            <a:pPr>
              <a:tabLst>
                <a:tab pos="990600" algn="l"/>
              </a:tabLst>
            </a:pPr>
            <a:r>
              <a:rPr lang="en-US" sz="4400" dirty="0">
                <a:latin typeface="+mj-lt"/>
              </a:rPr>
              <a:t>t-distributed stochastic neighbor embedding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ampungan Konten 14">
                <a:extLst>
                  <a:ext uri="{FF2B5EF4-FFF2-40B4-BE49-F238E27FC236}">
                    <a16:creationId xmlns:a16="http://schemas.microsoft.com/office/drawing/2014/main" id="{FC0F9715-3361-3A3E-A4CD-86B721291623}"/>
                  </a:ext>
                </a:extLst>
              </p:cNvPr>
              <p:cNvSpPr>
                <a:spLocks noGrp="1"/>
              </p:cNvSpPr>
              <p:nvPr>
                <p:ph sz="quarter" idx="11"/>
              </p:nvPr>
            </p:nvSpPr>
            <p:spPr>
              <a:xfrm>
                <a:off x="466042" y="2557980"/>
                <a:ext cx="22679707" cy="11158019"/>
              </a:xfrm>
            </p:spPr>
            <p:txBody>
              <a:bodyPr>
                <a:normAutofit/>
              </a:bodyPr>
              <a:lstStyle/>
              <a:p>
                <a:pPr marL="1430338" indent="-571500" algn="just">
                  <a:spcBef>
                    <a:spcPts val="1800"/>
                  </a:spcBef>
                </a:pPr>
                <a:r>
                  <a:rPr lang="en-US" sz="4000" dirty="0">
                    <a:latin typeface="+mj-lt"/>
                  </a:rPr>
                  <a:t>Student-t Probability density</a:t>
                </a:r>
              </a:p>
              <a:p>
                <a:pPr marL="1430338" indent="-571500" algn="just">
                  <a:spcBef>
                    <a:spcPts val="1800"/>
                  </a:spcBef>
                </a:pPr>
                <a:r>
                  <a:rPr lang="en-US" sz="4000" dirty="0">
                    <a:latin typeface="+mj-lt"/>
                  </a:rPr>
                  <a:t>Probability goes to zero much slower then a Gaussian.</a:t>
                </a:r>
              </a:p>
              <a:p>
                <a:pPr marL="1430338" indent="-571500" algn="just">
                  <a:spcBef>
                    <a:spcPts val="1800"/>
                  </a:spcBef>
                </a:pPr>
                <a:r>
                  <a:rPr lang="en-US" sz="4000" dirty="0">
                    <a:latin typeface="+mj-lt"/>
                  </a:rPr>
                  <a:t>Can show it is equivalent to averaging Gaussians with some prior over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4000" dirty="0">
                  <a:latin typeface="+mj-lt"/>
                </a:endParaRPr>
              </a:p>
              <a:p>
                <a:pPr marL="1430338" indent="-571500" algn="just">
                  <a:spcBef>
                    <a:spcPts val="1800"/>
                  </a:spcBef>
                </a:pPr>
                <a:endParaRPr lang="en-US" sz="4000" dirty="0">
                  <a:latin typeface="+mj-lt"/>
                </a:endParaRPr>
              </a:p>
            </p:txBody>
          </p:sp>
        </mc:Choice>
        <mc:Fallback xmlns="">
          <p:sp>
            <p:nvSpPr>
              <p:cNvPr id="15" name="Tampungan Konten 14">
                <a:extLst>
                  <a:ext uri="{FF2B5EF4-FFF2-40B4-BE49-F238E27FC236}">
                    <a16:creationId xmlns:a16="http://schemas.microsoft.com/office/drawing/2014/main" id="{FC0F9715-3361-3A3E-A4CD-86B72129162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1"/>
              </p:nvPr>
            </p:nvSpPr>
            <p:spPr>
              <a:xfrm>
                <a:off x="466042" y="2557980"/>
                <a:ext cx="22679707" cy="11158019"/>
              </a:xfrm>
              <a:blipFill>
                <a:blip r:embed="rId2"/>
                <a:stretch>
                  <a:fillRect t="-3279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94027396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Judul 12">
            <a:extLst>
              <a:ext uri="{FF2B5EF4-FFF2-40B4-BE49-F238E27FC236}">
                <a16:creationId xmlns:a16="http://schemas.microsoft.com/office/drawing/2014/main" id="{AFC6AD01-24D6-B23F-637C-474C7FBBB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0017" y="754457"/>
            <a:ext cx="14715569" cy="510281"/>
          </a:xfrm>
        </p:spPr>
        <p:txBody>
          <a:bodyPr>
            <a:noAutofit/>
          </a:bodyPr>
          <a:lstStyle/>
          <a:p>
            <a:pPr>
              <a:tabLst>
                <a:tab pos="990600" algn="l"/>
              </a:tabLst>
            </a:pPr>
            <a:r>
              <a:rPr lang="en-US" sz="4400" dirty="0">
                <a:latin typeface="+mj-lt"/>
              </a:rPr>
              <a:t>t-distributed stochastic neighbor embedding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900886-9835-2FE4-08D1-A78A46656BF3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CA3E21-D278-FCED-D48E-AC3883E23F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4175" y="3145974"/>
            <a:ext cx="19364325" cy="10160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755753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Judul 4">
            <a:extLst>
              <a:ext uri="{FF2B5EF4-FFF2-40B4-BE49-F238E27FC236}">
                <a16:creationId xmlns:a16="http://schemas.microsoft.com/office/drawing/2014/main" id="{C5B773AD-3131-DABC-0943-3C804025A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</p:spTree>
    <p:extLst>
      <p:ext uri="{BB962C8B-B14F-4D97-AF65-F5344CB8AC3E}">
        <p14:creationId xmlns:p14="http://schemas.microsoft.com/office/powerpoint/2010/main" val="1823200435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Judul 12">
            <a:extLst>
              <a:ext uri="{FF2B5EF4-FFF2-40B4-BE49-F238E27FC236}">
                <a16:creationId xmlns:a16="http://schemas.microsoft.com/office/drawing/2014/main" id="{AFC6AD01-24D6-B23F-637C-474C7FBBB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0017" y="499317"/>
            <a:ext cx="14715569" cy="510281"/>
          </a:xfrm>
        </p:spPr>
        <p:txBody>
          <a:bodyPr>
            <a:noAutofit/>
          </a:bodyPr>
          <a:lstStyle/>
          <a:p>
            <a:r>
              <a:rPr lang="en-US" sz="4800" dirty="0">
                <a:latin typeface="+mj-lt"/>
              </a:rPr>
              <a:t>Exercise</a:t>
            </a:r>
          </a:p>
        </p:txBody>
      </p:sp>
      <p:sp>
        <p:nvSpPr>
          <p:cNvPr id="15" name="Tampungan Konten 14">
            <a:extLst>
              <a:ext uri="{FF2B5EF4-FFF2-40B4-BE49-F238E27FC236}">
                <a16:creationId xmlns:a16="http://schemas.microsoft.com/office/drawing/2014/main" id="{FC0F9715-3361-3A3E-A4CD-86B72129162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66042" y="2557980"/>
            <a:ext cx="23380929" cy="11158019"/>
          </a:xfrm>
        </p:spPr>
        <p:txBody>
          <a:bodyPr>
            <a:normAutofit/>
          </a:bodyPr>
          <a:lstStyle/>
          <a:p>
            <a:pPr marL="2054226" lvl="1" indent="-571500" algn="just">
              <a:spcBef>
                <a:spcPts val="1800"/>
              </a:spcBef>
            </a:pPr>
            <a:r>
              <a:rPr lang="en-US" sz="4000" dirty="0">
                <a:solidFill>
                  <a:schemeClr val="tx1"/>
                </a:solidFill>
                <a:latin typeface="+mj-lt"/>
              </a:rPr>
              <a:t>You are a data scientist at a financial institution, tasked with enhancing the fraud detection capabilities of the company. You have been provided with a large and complex dataset containing transactional data, which is suspected to have many redundant or irrelevant features(</a:t>
            </a:r>
            <a:r>
              <a:rPr lang="en-US" sz="4000" dirty="0">
                <a:solidFill>
                  <a:schemeClr val="tx1"/>
                </a:solidFill>
                <a:latin typeface="+mj-lt"/>
                <a:hlinkClick r:id="rId2"/>
              </a:rPr>
              <a:t>https://www.kaggle.com/datasets/shayannaveed/credit-card-fraud-detection</a:t>
            </a:r>
            <a:r>
              <a:rPr lang="en-US" sz="4000" dirty="0">
                <a:solidFill>
                  <a:schemeClr val="tx1"/>
                </a:solidFill>
                <a:latin typeface="+mj-lt"/>
              </a:rPr>
              <a:t>) . Your goal is to apply dimensionality reduction techniques to streamline the data, aiding in the development of an effective fraud detection model.</a:t>
            </a:r>
          </a:p>
          <a:p>
            <a:pPr marL="3302001" lvl="3" indent="-571500" algn="just">
              <a:spcBef>
                <a:spcPts val="1800"/>
              </a:spcBef>
            </a:pPr>
            <a:r>
              <a:rPr lang="en-US" sz="4000" dirty="0">
                <a:solidFill>
                  <a:schemeClr val="tx1"/>
                </a:solidFill>
                <a:latin typeface="+mj-lt"/>
              </a:rPr>
              <a:t>Choose appropriate dimensionality reduction techniques such as Principal Component Analysis (PCA), t-Distributed Stochastic Neighbor Embedding (t-SNE), or Linear Discriminant Analysis (LDA).</a:t>
            </a:r>
          </a:p>
          <a:p>
            <a:pPr marL="3302001" lvl="3" indent="-571500" algn="just">
              <a:spcBef>
                <a:spcPts val="1800"/>
              </a:spcBef>
            </a:pPr>
            <a:r>
              <a:rPr lang="en-US" sz="4000">
                <a:solidFill>
                  <a:schemeClr val="tx1"/>
                </a:solidFill>
                <a:latin typeface="+mj-lt"/>
              </a:rPr>
              <a:t>Apply the selected technique to reduce the number of features while retaining the most informative aspects of the data.</a:t>
            </a:r>
            <a:endParaRPr lang="en-US" sz="4000" dirty="0">
              <a:solidFill>
                <a:schemeClr val="tx1"/>
              </a:solidFill>
              <a:latin typeface="+mj-lt"/>
            </a:endParaRPr>
          </a:p>
          <a:p>
            <a:pPr marL="2633663" lvl="2" indent="-571500" algn="just">
              <a:spcBef>
                <a:spcPts val="1800"/>
              </a:spcBef>
            </a:pPr>
            <a:endParaRPr lang="en-US" sz="400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13564687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Judul 4">
            <a:extLst>
              <a:ext uri="{FF2B5EF4-FFF2-40B4-BE49-F238E27FC236}">
                <a16:creationId xmlns:a16="http://schemas.microsoft.com/office/drawing/2014/main" id="{C5B773AD-3131-DABC-0943-3C804025A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1521505704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Judul 12">
            <a:extLst>
              <a:ext uri="{FF2B5EF4-FFF2-40B4-BE49-F238E27FC236}">
                <a16:creationId xmlns:a16="http://schemas.microsoft.com/office/drawing/2014/main" id="{AFC6AD01-24D6-B23F-637C-474C7FBBB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0017" y="754458"/>
            <a:ext cx="14715569" cy="510281"/>
          </a:xfrm>
        </p:spPr>
        <p:txBody>
          <a:bodyPr>
            <a:noAutofit/>
          </a:bodyPr>
          <a:lstStyle/>
          <a:p>
            <a:r>
              <a:rPr lang="en-US" sz="9600" dirty="0">
                <a:latin typeface="+mj-lt"/>
              </a:rPr>
              <a:t>Outline</a:t>
            </a:r>
          </a:p>
        </p:txBody>
      </p:sp>
      <p:sp>
        <p:nvSpPr>
          <p:cNvPr id="15" name="Tampungan Konten 14">
            <a:extLst>
              <a:ext uri="{FF2B5EF4-FFF2-40B4-BE49-F238E27FC236}">
                <a16:creationId xmlns:a16="http://schemas.microsoft.com/office/drawing/2014/main" id="{FC0F9715-3361-3A3E-A4CD-86B72129162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66042" y="2557980"/>
            <a:ext cx="23380929" cy="11158019"/>
          </a:xfrm>
        </p:spPr>
        <p:txBody>
          <a:bodyPr>
            <a:normAutofit/>
          </a:bodyPr>
          <a:lstStyle/>
          <a:p>
            <a:pPr marL="1773238" indent="-914400" algn="just"/>
            <a:r>
              <a:rPr lang="en-US" sz="5400" dirty="0">
                <a:latin typeface="+mj-lt"/>
              </a:rPr>
              <a:t>Curse of Dimension</a:t>
            </a:r>
          </a:p>
          <a:p>
            <a:pPr marL="1773238" indent="-914400" algn="just"/>
            <a:r>
              <a:rPr lang="en-US" sz="5400" dirty="0">
                <a:latin typeface="+mj-lt"/>
              </a:rPr>
              <a:t>Principal Component Analysis</a:t>
            </a:r>
          </a:p>
          <a:p>
            <a:pPr marL="1773238" indent="-914400" algn="just"/>
            <a:r>
              <a:rPr lang="en-US" sz="5400" dirty="0">
                <a:latin typeface="+mj-lt"/>
              </a:rPr>
              <a:t>Linear Discriminant Analysis</a:t>
            </a:r>
          </a:p>
          <a:p>
            <a:pPr marL="1773238" indent="-914400" algn="just"/>
            <a:r>
              <a:rPr lang="en-US" sz="5400" dirty="0">
                <a:latin typeface="+mj-lt"/>
              </a:rPr>
              <a:t>t-distributed stochastic neighbor embedding</a:t>
            </a:r>
          </a:p>
          <a:p>
            <a:pPr marL="1773238" indent="-914400" algn="just"/>
            <a:endParaRPr lang="en-US" sz="5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66460145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Judul 12">
            <a:extLst>
              <a:ext uri="{FF2B5EF4-FFF2-40B4-BE49-F238E27FC236}">
                <a16:creationId xmlns:a16="http://schemas.microsoft.com/office/drawing/2014/main" id="{AFC6AD01-24D6-B23F-637C-474C7FBBB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0017" y="754458"/>
            <a:ext cx="14715569" cy="510281"/>
          </a:xfrm>
        </p:spPr>
        <p:txBody>
          <a:bodyPr>
            <a:noAutofit/>
          </a:bodyPr>
          <a:lstStyle/>
          <a:p>
            <a:r>
              <a:rPr lang="en-US" sz="9600" dirty="0"/>
              <a:t>References</a:t>
            </a:r>
          </a:p>
        </p:txBody>
      </p:sp>
      <p:sp>
        <p:nvSpPr>
          <p:cNvPr id="15" name="Tampungan Konten 14">
            <a:extLst>
              <a:ext uri="{FF2B5EF4-FFF2-40B4-BE49-F238E27FC236}">
                <a16:creationId xmlns:a16="http://schemas.microsoft.com/office/drawing/2014/main" id="{FC0F9715-3361-3A3E-A4CD-86B72129162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66042" y="2557980"/>
            <a:ext cx="23380929" cy="11158019"/>
          </a:xfrm>
        </p:spPr>
        <p:txBody>
          <a:bodyPr lIns="50800" tIns="50800" rIns="50800" bIns="50800" anchor="t">
            <a:normAutofit/>
          </a:bodyPr>
          <a:lstStyle/>
          <a:p>
            <a:pPr marL="1772920" indent="-914400" algn="just"/>
            <a:r>
              <a:rPr lang="en-US" sz="4800" dirty="0" err="1">
                <a:latin typeface="Arial"/>
                <a:cs typeface="Arial"/>
              </a:rPr>
              <a:t>Géron</a:t>
            </a:r>
            <a:r>
              <a:rPr lang="en-US" sz="4800" dirty="0">
                <a:latin typeface="Arial"/>
                <a:cs typeface="Arial"/>
              </a:rPr>
              <a:t>, A. (2019). Hands-on machine learning with Scikit-Learn, </a:t>
            </a:r>
            <a:r>
              <a:rPr lang="en-US" sz="4800" dirty="0" err="1">
                <a:latin typeface="Arial"/>
                <a:cs typeface="Arial"/>
              </a:rPr>
              <a:t>Keras</a:t>
            </a:r>
            <a:r>
              <a:rPr lang="en-US" sz="4800" dirty="0">
                <a:latin typeface="Arial"/>
                <a:cs typeface="Arial"/>
              </a:rPr>
              <a:t>, and TensorFlow: Concepts, tools, and techniques to build intelligent systems (Second edition). O’Reilly.</a:t>
            </a:r>
            <a:endParaRPr lang="en-US" dirty="0"/>
          </a:p>
          <a:p>
            <a:pPr marL="1772920" indent="-914400" algn="just"/>
            <a:r>
              <a:rPr lang="en-US" sz="4800" dirty="0">
                <a:latin typeface="Arial"/>
                <a:cs typeface="Arial"/>
              </a:rPr>
              <a:t>James, G., Witten, D., Hastie, T., </a:t>
            </a:r>
            <a:r>
              <a:rPr lang="en-US" sz="4800" dirty="0" err="1">
                <a:latin typeface="Arial"/>
                <a:cs typeface="Arial"/>
              </a:rPr>
              <a:t>Tibshirani</a:t>
            </a:r>
            <a:r>
              <a:rPr lang="en-US" sz="4800" dirty="0">
                <a:latin typeface="Arial"/>
                <a:cs typeface="Arial"/>
              </a:rPr>
              <a:t>, R., &amp; Taylor, J. E. (2023). An introduction to statistical learning: With applications in Python. Springer.</a:t>
            </a:r>
            <a:endParaRPr lang="en-US" dirty="0"/>
          </a:p>
          <a:p>
            <a:pPr marL="1771650" indent="-913130" algn="just"/>
            <a:r>
              <a:rPr lang="en-US" sz="4400" err="1">
                <a:latin typeface="+mj-lt"/>
              </a:rPr>
              <a:t>Abulizi</a:t>
            </a:r>
            <a:r>
              <a:rPr lang="en-US" sz="4400" dirty="0">
                <a:latin typeface="+mj-lt"/>
              </a:rPr>
              <a:t>, N. (2023, July 6). Linear Discriminant Analysis (LDA): Unleashing Classification Power with Dimensionality Reduction. Medium. https://nijat.medium.com/linear-discriminant-analysis-lda-unleashing-classification-power-with-dimensionality-reduction-3b8011163d43</a:t>
            </a:r>
          </a:p>
          <a:p>
            <a:pPr marL="1771650" indent="-913130" algn="just"/>
            <a:r>
              <a:rPr lang="en-US" sz="4400" err="1">
                <a:latin typeface="+mj-lt"/>
                <a:ea typeface="Open Sans"/>
                <a:cs typeface="Open Sans"/>
              </a:rPr>
              <a:t>Elhabian</a:t>
            </a:r>
            <a:r>
              <a:rPr lang="en-US" sz="4400" dirty="0">
                <a:latin typeface="+mj-lt"/>
                <a:ea typeface="Open Sans"/>
                <a:cs typeface="Open Sans"/>
              </a:rPr>
              <a:t>, S., &amp; Farag, A. A. (n.d.). Linear Discriminant Analysis (LDA). A Tutorial on Data Reduction. Retrieved November 18, 2023, from https://www.sci.utah.edu/~shireen/pdfs/tutorials/Elhabian_LDA09.pdf</a:t>
            </a:r>
            <a:endParaRPr lang="en-US" dirty="0">
              <a:ea typeface="Open Sans"/>
              <a:cs typeface="Open Sans"/>
            </a:endParaRPr>
          </a:p>
          <a:p>
            <a:pPr marL="1430020" indent="-571500" algn="just"/>
            <a:endParaRPr lang="en-US" sz="4400" dirty="0">
              <a:latin typeface="+mj-lt"/>
            </a:endParaRPr>
          </a:p>
          <a:p>
            <a:pPr marL="1430020" indent="-571500" algn="just"/>
            <a:endParaRPr lang="en-US" sz="4400" dirty="0">
              <a:latin typeface="+mj-lt"/>
            </a:endParaRPr>
          </a:p>
          <a:p>
            <a:pPr marL="1430020" indent="-571500" algn="just"/>
            <a:endParaRPr lang="en-US" sz="4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96846054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Judul 12">
            <a:extLst>
              <a:ext uri="{FF2B5EF4-FFF2-40B4-BE49-F238E27FC236}">
                <a16:creationId xmlns:a16="http://schemas.microsoft.com/office/drawing/2014/main" id="{AFC6AD01-24D6-B23F-637C-474C7FBBB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0017" y="754458"/>
            <a:ext cx="14715569" cy="510281"/>
          </a:xfrm>
        </p:spPr>
        <p:txBody>
          <a:bodyPr>
            <a:noAutofit/>
          </a:bodyPr>
          <a:lstStyle/>
          <a:p>
            <a:r>
              <a:rPr lang="en-US" sz="9600" dirty="0"/>
              <a:t>References</a:t>
            </a:r>
          </a:p>
        </p:txBody>
      </p:sp>
      <p:sp>
        <p:nvSpPr>
          <p:cNvPr id="15" name="Tampungan Konten 14">
            <a:extLst>
              <a:ext uri="{FF2B5EF4-FFF2-40B4-BE49-F238E27FC236}">
                <a16:creationId xmlns:a16="http://schemas.microsoft.com/office/drawing/2014/main" id="{FC0F9715-3361-3A3E-A4CD-86B72129162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66042" y="2557980"/>
            <a:ext cx="23380929" cy="11158019"/>
          </a:xfrm>
        </p:spPr>
        <p:txBody>
          <a:bodyPr lIns="50800" tIns="50800" rIns="50800" bIns="50800" anchor="t">
            <a:normAutofit lnSpcReduction="10000"/>
          </a:bodyPr>
          <a:lstStyle/>
          <a:p>
            <a:pPr marL="1772920" indent="-914400" algn="just"/>
            <a:r>
              <a:rPr lang="en-US" sz="4800" dirty="0" err="1">
                <a:latin typeface="Arial"/>
                <a:cs typeface="Arial"/>
              </a:rPr>
              <a:t>Fetaya</a:t>
            </a:r>
            <a:r>
              <a:rPr lang="en-US" sz="4800" dirty="0">
                <a:latin typeface="Arial"/>
                <a:cs typeface="Arial"/>
              </a:rPr>
              <a:t>, E., Lucas, J., &amp; Emad, A. (2017). T-SNE. CSC 411 Lecture. https://www.cs.toronto.edu/~jlucas/teaching/csc411/lectures/lec13_handout.pdf</a:t>
            </a:r>
          </a:p>
          <a:p>
            <a:pPr marL="1772920" indent="-914400" algn="just"/>
            <a:r>
              <a:rPr lang="en-US" sz="4800" dirty="0" err="1">
                <a:latin typeface="Arial"/>
                <a:cs typeface="Arial"/>
              </a:rPr>
              <a:t>Gs</a:t>
            </a:r>
            <a:r>
              <a:rPr lang="en-US" sz="4800" dirty="0">
                <a:latin typeface="Arial"/>
                <a:cs typeface="Arial"/>
              </a:rPr>
              <a:t>, V., Pai, S. P., Sriram, N., &amp; Rao, R. B. (2013). Radial basis function neural network based comparison of dimensionality reduction techniques for effective bearing diagnostics. Proceedings of the Institution of Mechanical Engineers, Part J: Journal of Engineering Tribology, 227(6), 640–653. https://doi.org/10.1177/1350650112464927</a:t>
            </a:r>
          </a:p>
          <a:p>
            <a:pPr marL="1772920" indent="-914400" algn="just"/>
            <a:r>
              <a:rPr lang="en-US" sz="4800" dirty="0">
                <a:latin typeface="Arial"/>
                <a:cs typeface="Arial"/>
              </a:rPr>
              <a:t>Raschka, S. (2014). Linear Discriminant Analysis. Sebastian Raschka. https://sebastianraschka.com/Articles</a:t>
            </a:r>
            <a:r>
              <a:rPr lang="en-US" sz="4800" dirty="0">
                <a:latin typeface="Arial"/>
                <a:ea typeface="Open Sans"/>
                <a:cs typeface="Arial"/>
              </a:rPr>
              <a:t>/2014_python_lda.html</a:t>
            </a:r>
            <a:endParaRPr lang="en-US" sz="4800" dirty="0">
              <a:latin typeface="Arial"/>
              <a:cs typeface="Arial"/>
            </a:endParaRPr>
          </a:p>
          <a:p>
            <a:pPr marL="1772920" indent="-914400" algn="just"/>
            <a:r>
              <a:rPr lang="en-US" sz="4800" dirty="0" err="1">
                <a:latin typeface="Arial"/>
                <a:ea typeface="Open Sans"/>
                <a:cs typeface="Arial"/>
              </a:rPr>
              <a:t>Spruyt</a:t>
            </a:r>
            <a:r>
              <a:rPr lang="en-US" sz="4800" dirty="0">
                <a:latin typeface="Arial"/>
                <a:ea typeface="Open Sans"/>
                <a:cs typeface="Arial"/>
              </a:rPr>
              <a:t>, V. (2014, April 16). The Curse of Dimensionality in Classification. Computer Vision for Dummies. https://www.visiondummy.com/2014/04/curse-dimensionality-affect-classification/</a:t>
            </a:r>
            <a:endParaRPr lang="en-US" sz="4800" dirty="0">
              <a:latin typeface="Arial"/>
              <a:cs typeface="Arial"/>
            </a:endParaRPr>
          </a:p>
          <a:p>
            <a:pPr marL="1772920" indent="-914400" algn="just"/>
            <a:endParaRPr lang="en-US" sz="48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62325997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Judul 4">
            <a:extLst>
              <a:ext uri="{FF2B5EF4-FFF2-40B4-BE49-F238E27FC236}">
                <a16:creationId xmlns:a16="http://schemas.microsoft.com/office/drawing/2014/main" id="{C5B773AD-3131-DABC-0943-3C804025A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Curse of Dimensionality</a:t>
            </a:r>
          </a:p>
        </p:txBody>
      </p:sp>
    </p:spTree>
    <p:extLst>
      <p:ext uri="{BB962C8B-B14F-4D97-AF65-F5344CB8AC3E}">
        <p14:creationId xmlns:p14="http://schemas.microsoft.com/office/powerpoint/2010/main" val="1504782480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Judul 12">
            <a:extLst>
              <a:ext uri="{FF2B5EF4-FFF2-40B4-BE49-F238E27FC236}">
                <a16:creationId xmlns:a16="http://schemas.microsoft.com/office/drawing/2014/main" id="{AFC6AD01-24D6-B23F-637C-474C7FBBB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0017" y="499317"/>
            <a:ext cx="14715569" cy="510281"/>
          </a:xfrm>
        </p:spPr>
        <p:txBody>
          <a:bodyPr>
            <a:noAutofit/>
          </a:bodyPr>
          <a:lstStyle/>
          <a:p>
            <a:r>
              <a:rPr lang="en-US" sz="6000" dirty="0">
                <a:latin typeface="+mj-lt"/>
              </a:rPr>
              <a:t>Curse of Dimensionality</a:t>
            </a:r>
          </a:p>
        </p:txBody>
      </p:sp>
      <p:sp>
        <p:nvSpPr>
          <p:cNvPr id="15" name="Tampungan Konten 14">
            <a:extLst>
              <a:ext uri="{FF2B5EF4-FFF2-40B4-BE49-F238E27FC236}">
                <a16:creationId xmlns:a16="http://schemas.microsoft.com/office/drawing/2014/main" id="{FC0F9715-3361-3A3E-A4CD-86B72129162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66042" y="2557980"/>
            <a:ext cx="23380929" cy="11158019"/>
          </a:xfrm>
        </p:spPr>
        <p:txBody>
          <a:bodyPr>
            <a:normAutofit/>
          </a:bodyPr>
          <a:lstStyle/>
          <a:p>
            <a:pPr marL="1430338" indent="-571500" algn="just">
              <a:spcBef>
                <a:spcPts val="1200"/>
              </a:spcBef>
            </a:pPr>
            <a:r>
              <a:rPr lang="en-US" sz="4000" dirty="0">
                <a:solidFill>
                  <a:schemeClr val="tx1"/>
                </a:solidFill>
                <a:latin typeface="+mj-lt"/>
              </a:rPr>
              <a:t>High dimensional data refers to data with </a:t>
            </a:r>
            <a:r>
              <a:rPr lang="en-US" sz="4000" dirty="0">
                <a:solidFill>
                  <a:srgbClr val="00B0F0"/>
                </a:solidFill>
                <a:latin typeface="+mj-lt"/>
              </a:rPr>
              <a:t>a large number of features</a:t>
            </a:r>
            <a:r>
              <a:rPr lang="en-US" sz="4000" dirty="0">
                <a:solidFill>
                  <a:schemeClr val="tx1"/>
                </a:solidFill>
                <a:latin typeface="+mj-lt"/>
              </a:rPr>
              <a:t>, </a:t>
            </a:r>
            <a:r>
              <a:rPr lang="en-US" sz="4000" dirty="0">
                <a:solidFill>
                  <a:srgbClr val="00B0F0"/>
                </a:solidFill>
                <a:latin typeface="+mj-lt"/>
              </a:rPr>
              <a:t>variables or dimensions</a:t>
            </a:r>
            <a:r>
              <a:rPr lang="en-US" sz="4000" dirty="0">
                <a:solidFill>
                  <a:schemeClr val="tx1"/>
                </a:solidFill>
                <a:latin typeface="+mj-lt"/>
              </a:rPr>
              <a:t> often represented by the columns in a dataset, where each row is an instance or observation.</a:t>
            </a:r>
          </a:p>
          <a:p>
            <a:pPr marL="1430338" indent="-571500" algn="just">
              <a:spcBef>
                <a:spcPts val="1200"/>
              </a:spcBef>
            </a:pPr>
            <a:endParaRPr lang="en-US" sz="4000" dirty="0">
              <a:solidFill>
                <a:schemeClr val="tx1"/>
              </a:solidFill>
              <a:latin typeface="+mj-lt"/>
            </a:endParaRPr>
          </a:p>
          <a:p>
            <a:pPr marL="1430338" indent="-571500" algn="just">
              <a:spcBef>
                <a:spcPts val="1200"/>
              </a:spcBef>
            </a:pPr>
            <a:r>
              <a:rPr lang="en-US" sz="4000" dirty="0">
                <a:solidFill>
                  <a:schemeClr val="tx1"/>
                </a:solidFill>
                <a:latin typeface="+mj-lt"/>
              </a:rPr>
              <a:t>The term ‘curse of dimensionality’ coined by Richard Bellman refers to </a:t>
            </a:r>
            <a:r>
              <a:rPr lang="en-US" sz="4000" dirty="0">
                <a:solidFill>
                  <a:srgbClr val="00B0F0"/>
                </a:solidFill>
                <a:latin typeface="+mj-lt"/>
              </a:rPr>
              <a:t>the difficulty of dynamic optimization with many variables</a:t>
            </a:r>
            <a:r>
              <a:rPr lang="en-US" sz="4000" dirty="0">
                <a:solidFill>
                  <a:schemeClr val="tx1"/>
                </a:solidFill>
                <a:latin typeface="+mj-lt"/>
              </a:rPr>
              <a:t>. </a:t>
            </a:r>
          </a:p>
          <a:p>
            <a:pPr marL="1430338" indent="-571500" algn="just">
              <a:spcBef>
                <a:spcPts val="1200"/>
              </a:spcBef>
            </a:pPr>
            <a:endParaRPr lang="en-US" sz="4000" dirty="0">
              <a:solidFill>
                <a:schemeClr val="tx1"/>
              </a:solidFill>
              <a:latin typeface="+mj-lt"/>
            </a:endParaRPr>
          </a:p>
          <a:p>
            <a:pPr marL="1430338" indent="-571500" algn="just">
              <a:spcBef>
                <a:spcPts val="1200"/>
              </a:spcBef>
            </a:pPr>
            <a:r>
              <a:rPr lang="en-US" sz="4000" dirty="0">
                <a:solidFill>
                  <a:schemeClr val="tx1"/>
                </a:solidFill>
                <a:latin typeface="+mj-lt"/>
              </a:rPr>
              <a:t>the following issues are faced when working with high dimensional data:</a:t>
            </a:r>
          </a:p>
          <a:p>
            <a:pPr marL="2633663" lvl="2" indent="-571500" algn="just">
              <a:spcBef>
                <a:spcPts val="1200"/>
              </a:spcBef>
            </a:pPr>
            <a:r>
              <a:rPr lang="en-US" sz="4000" dirty="0">
                <a:solidFill>
                  <a:schemeClr val="tx1"/>
                </a:solidFill>
                <a:latin typeface="+mj-lt"/>
              </a:rPr>
              <a:t>Working with large dimensional data is </a:t>
            </a:r>
            <a:r>
              <a:rPr lang="en-US" sz="4000" dirty="0">
                <a:solidFill>
                  <a:srgbClr val="00B0F0"/>
                </a:solidFill>
                <a:latin typeface="+mj-lt"/>
              </a:rPr>
              <a:t>computational challenging</a:t>
            </a:r>
            <a:r>
              <a:rPr lang="en-US" sz="4000" dirty="0">
                <a:solidFill>
                  <a:schemeClr val="tx1"/>
                </a:solidFill>
                <a:latin typeface="+mj-lt"/>
              </a:rPr>
              <a:t>. Processing, Storing, Communication of high dimensional data require substantially more computational resources</a:t>
            </a:r>
          </a:p>
          <a:p>
            <a:pPr marL="2633663" lvl="2" indent="-571500" algn="just">
              <a:spcBef>
                <a:spcPts val="1200"/>
              </a:spcBef>
            </a:pPr>
            <a:r>
              <a:rPr lang="en-US" sz="4000" dirty="0">
                <a:solidFill>
                  <a:schemeClr val="tx1"/>
                </a:solidFill>
                <a:latin typeface="+mj-lt"/>
              </a:rPr>
              <a:t>Large dimensional data is very hard to </a:t>
            </a:r>
            <a:r>
              <a:rPr lang="en-US" sz="4000" dirty="0">
                <a:solidFill>
                  <a:srgbClr val="00B0F0"/>
                </a:solidFill>
                <a:latin typeface="+mj-lt"/>
              </a:rPr>
              <a:t>visualize and interpret</a:t>
            </a:r>
          </a:p>
          <a:p>
            <a:pPr marL="2633663" lvl="2" indent="-571500" algn="just">
              <a:spcBef>
                <a:spcPts val="1200"/>
              </a:spcBef>
            </a:pPr>
            <a:r>
              <a:rPr lang="en-US" sz="4000" dirty="0">
                <a:solidFill>
                  <a:srgbClr val="5E5E5E"/>
                </a:solidFill>
                <a:latin typeface="+mj-lt"/>
              </a:rPr>
              <a:t>generally as number of features increases </a:t>
            </a:r>
            <a:r>
              <a:rPr lang="en-US" sz="4000" dirty="0">
                <a:solidFill>
                  <a:srgbClr val="00B0F0"/>
                </a:solidFill>
                <a:latin typeface="+mj-lt"/>
              </a:rPr>
              <a:t>redundancy also increases </a:t>
            </a:r>
            <a:r>
              <a:rPr lang="en-US" sz="4000" dirty="0">
                <a:solidFill>
                  <a:srgbClr val="5E5E5E"/>
                </a:solidFill>
                <a:latin typeface="+mj-lt"/>
              </a:rPr>
              <a:t>– more noise is added to data than signal. This result in degradation of performance of all analytic methods.</a:t>
            </a:r>
          </a:p>
        </p:txBody>
      </p:sp>
    </p:spTree>
    <p:extLst>
      <p:ext uri="{BB962C8B-B14F-4D97-AF65-F5344CB8AC3E}">
        <p14:creationId xmlns:p14="http://schemas.microsoft.com/office/powerpoint/2010/main" val="1003271432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Judul 12">
            <a:extLst>
              <a:ext uri="{FF2B5EF4-FFF2-40B4-BE49-F238E27FC236}">
                <a16:creationId xmlns:a16="http://schemas.microsoft.com/office/drawing/2014/main" id="{AFC6AD01-24D6-B23F-637C-474C7FBBB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0017" y="499317"/>
            <a:ext cx="14715569" cy="510281"/>
          </a:xfrm>
        </p:spPr>
        <p:txBody>
          <a:bodyPr>
            <a:noAutofit/>
          </a:bodyPr>
          <a:lstStyle/>
          <a:p>
            <a:r>
              <a:rPr lang="en-US" sz="6000" dirty="0">
                <a:latin typeface="+mj-lt"/>
              </a:rPr>
              <a:t>Clustering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2895A3-7735-DDD7-4716-5B8E33CFF929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677180" y="11591970"/>
            <a:ext cx="13714940" cy="212402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0" i="0" dirty="0">
                <a:solidFill>
                  <a:srgbClr val="555555"/>
                </a:solidFill>
                <a:effectLst/>
                <a:latin typeface="+mj-lt"/>
              </a:rPr>
              <a:t>As the </a:t>
            </a:r>
            <a:r>
              <a:rPr lang="en-US" sz="2800" b="0" i="0" dirty="0">
                <a:solidFill>
                  <a:srgbClr val="00B0F0"/>
                </a:solidFill>
                <a:effectLst/>
                <a:latin typeface="+mj-lt"/>
              </a:rPr>
              <a:t>dimensionality increases</a:t>
            </a:r>
            <a:r>
              <a:rPr lang="en-US" sz="2800" b="0" i="0" dirty="0">
                <a:solidFill>
                  <a:srgbClr val="555555"/>
                </a:solidFill>
                <a:effectLst/>
                <a:latin typeface="+mj-lt"/>
              </a:rPr>
              <a:t>, the classifier’s </a:t>
            </a:r>
            <a:r>
              <a:rPr lang="en-US" sz="2800" b="0" i="0" dirty="0">
                <a:solidFill>
                  <a:srgbClr val="00B0F0"/>
                </a:solidFill>
                <a:effectLst/>
                <a:latin typeface="+mj-lt"/>
              </a:rPr>
              <a:t>performance increases until the optimal number of features is reached</a:t>
            </a:r>
            <a:r>
              <a:rPr lang="en-US" sz="2800" b="0" i="0" dirty="0">
                <a:solidFill>
                  <a:srgbClr val="555555"/>
                </a:solidFill>
                <a:effectLst/>
                <a:latin typeface="+mj-lt"/>
              </a:rPr>
              <a:t>. Further increasing the dimensionality without increasing the number of training samples results in a decrease in classifier performance.</a:t>
            </a:r>
            <a:endParaRPr lang="en-ID" sz="2800" dirty="0">
              <a:latin typeface="+mj-lt"/>
            </a:endParaRPr>
          </a:p>
        </p:txBody>
      </p:sp>
      <p:pic>
        <p:nvPicPr>
          <p:cNvPr id="4" name="Picture 2" descr="Feature dimensionality versus classifier performance">
            <a:extLst>
              <a:ext uri="{FF2B5EF4-FFF2-40B4-BE49-F238E27FC236}">
                <a16:creationId xmlns:a16="http://schemas.microsoft.com/office/drawing/2014/main" id="{D25D9CC7-5EF1-0379-4C95-FE2ECA1EB8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1580" y="2905124"/>
            <a:ext cx="13029670" cy="8328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8716886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Judul 12">
            <a:extLst>
              <a:ext uri="{FF2B5EF4-FFF2-40B4-BE49-F238E27FC236}">
                <a16:creationId xmlns:a16="http://schemas.microsoft.com/office/drawing/2014/main" id="{AFC6AD01-24D6-B23F-637C-474C7FBBB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0017" y="499317"/>
            <a:ext cx="14715569" cy="510281"/>
          </a:xfrm>
        </p:spPr>
        <p:txBody>
          <a:bodyPr>
            <a:noAutofit/>
          </a:bodyPr>
          <a:lstStyle/>
          <a:p>
            <a:r>
              <a:rPr lang="en-US" sz="6000" dirty="0">
                <a:latin typeface="+mj-lt"/>
              </a:rPr>
              <a:t>Curse of Dimensionality</a:t>
            </a:r>
          </a:p>
        </p:txBody>
      </p:sp>
      <p:sp>
        <p:nvSpPr>
          <p:cNvPr id="15" name="Tampungan Konten 14">
            <a:extLst>
              <a:ext uri="{FF2B5EF4-FFF2-40B4-BE49-F238E27FC236}">
                <a16:creationId xmlns:a16="http://schemas.microsoft.com/office/drawing/2014/main" id="{FC0F9715-3361-3A3E-A4CD-86B72129162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66042" y="2557980"/>
            <a:ext cx="23380929" cy="11158019"/>
          </a:xfrm>
        </p:spPr>
        <p:txBody>
          <a:bodyPr>
            <a:normAutofit/>
          </a:bodyPr>
          <a:lstStyle/>
          <a:p>
            <a:pPr marL="1430338" indent="-571500" algn="just">
              <a:spcBef>
                <a:spcPts val="1200"/>
              </a:spcBef>
            </a:pPr>
            <a:r>
              <a:rPr lang="en-US" sz="4000" dirty="0">
                <a:solidFill>
                  <a:schemeClr val="tx1"/>
                </a:solidFill>
                <a:latin typeface="+mj-lt"/>
              </a:rPr>
              <a:t>Why do we have a huge number of dimensions in our data?</a:t>
            </a:r>
          </a:p>
          <a:p>
            <a:pPr marL="2633663" lvl="2" indent="-571500" algn="just">
              <a:spcBef>
                <a:spcPts val="1200"/>
              </a:spcBef>
            </a:pPr>
            <a:r>
              <a:rPr lang="en-US" sz="4000" dirty="0">
                <a:solidFill>
                  <a:schemeClr val="tx1"/>
                </a:solidFill>
                <a:latin typeface="+mj-lt"/>
              </a:rPr>
              <a:t>in the data gathering or extraction phase, we </a:t>
            </a:r>
            <a:r>
              <a:rPr lang="en-US" sz="4000" dirty="0">
                <a:solidFill>
                  <a:srgbClr val="00B0F0"/>
                </a:solidFill>
                <a:latin typeface="+mj-lt"/>
              </a:rPr>
              <a:t>collect data from a lot of all possible places and combine it</a:t>
            </a:r>
            <a:r>
              <a:rPr lang="en-US" sz="4000" dirty="0">
                <a:solidFill>
                  <a:schemeClr val="tx1"/>
                </a:solidFill>
                <a:latin typeface="+mj-lt"/>
              </a:rPr>
              <a:t>, which results in a huge no. of features in our dataset. So, to solve real-world business problems we generally require a lot of </a:t>
            </a:r>
            <a:r>
              <a:rPr lang="en-US" sz="4000" dirty="0" err="1">
                <a:solidFill>
                  <a:schemeClr val="tx1"/>
                </a:solidFill>
                <a:latin typeface="+mj-lt"/>
              </a:rPr>
              <a:t>informations</a:t>
            </a:r>
            <a:r>
              <a:rPr lang="en-US" sz="4000" dirty="0">
                <a:solidFill>
                  <a:schemeClr val="tx1"/>
                </a:solidFill>
                <a:latin typeface="+mj-lt"/>
              </a:rPr>
              <a:t> and hence more features are present in the data.</a:t>
            </a:r>
          </a:p>
          <a:p>
            <a:pPr marL="2633663" lvl="2" indent="-571500" algn="just">
              <a:spcBef>
                <a:spcPts val="1200"/>
              </a:spcBef>
            </a:pPr>
            <a:r>
              <a:rPr lang="en-US" sz="4000" dirty="0">
                <a:solidFill>
                  <a:schemeClr val="tx1"/>
                </a:solidFill>
                <a:latin typeface="+mj-lt"/>
              </a:rPr>
              <a:t>We usually have </a:t>
            </a:r>
            <a:r>
              <a:rPr lang="en-US" sz="4000" dirty="0">
                <a:solidFill>
                  <a:srgbClr val="00B0F0"/>
                </a:solidFill>
                <a:latin typeface="+mj-lt"/>
              </a:rPr>
              <a:t>categorical features in our dataset as well</a:t>
            </a:r>
            <a:r>
              <a:rPr lang="en-US" sz="4000" dirty="0">
                <a:solidFill>
                  <a:schemeClr val="tx1"/>
                </a:solidFill>
                <a:latin typeface="+mj-lt"/>
              </a:rPr>
              <a:t>, but a lot of Machine Learning models don’t work well with categorical data. So, what we do is use </a:t>
            </a:r>
            <a:r>
              <a:rPr lang="en-US" sz="4000" i="1" dirty="0">
                <a:solidFill>
                  <a:srgbClr val="00B0F0"/>
                </a:solidFill>
                <a:latin typeface="+mj-lt"/>
              </a:rPr>
              <a:t>feature encoding technique</a:t>
            </a:r>
            <a:r>
              <a:rPr lang="en-US" sz="4000" dirty="0">
                <a:solidFill>
                  <a:schemeClr val="tx1"/>
                </a:solidFill>
                <a:latin typeface="+mj-lt"/>
              </a:rPr>
              <a:t>(conversion of a categorical variable to numerical features) such as one-hot encoding, which creates a lot of dummy variables for each category, </a:t>
            </a:r>
            <a:r>
              <a:rPr lang="en-US" sz="4000" dirty="0" err="1">
                <a:solidFill>
                  <a:schemeClr val="tx1"/>
                </a:solidFill>
                <a:latin typeface="+mj-lt"/>
              </a:rPr>
              <a:t>i.e</a:t>
            </a:r>
            <a:r>
              <a:rPr lang="en-US" sz="4000" dirty="0">
                <a:solidFill>
                  <a:schemeClr val="tx1"/>
                </a:solidFill>
                <a:latin typeface="+mj-lt"/>
              </a:rPr>
              <a:t> it increases the number of dimensions.</a:t>
            </a:r>
          </a:p>
          <a:p>
            <a:pPr marL="2633663" lvl="2" indent="-571500" algn="just">
              <a:spcBef>
                <a:spcPts val="1200"/>
              </a:spcBef>
            </a:pPr>
            <a:endParaRPr lang="en-US" sz="4000" dirty="0">
              <a:solidFill>
                <a:schemeClr val="tx1"/>
              </a:solidFill>
              <a:latin typeface="+mj-lt"/>
            </a:endParaRPr>
          </a:p>
          <a:p>
            <a:pPr marL="1430338" indent="-571500" algn="just">
              <a:spcBef>
                <a:spcPts val="1200"/>
              </a:spcBef>
            </a:pPr>
            <a:r>
              <a:rPr lang="en-US" sz="4000" dirty="0">
                <a:solidFill>
                  <a:schemeClr val="tx1"/>
                </a:solidFill>
                <a:latin typeface="+mj-lt"/>
              </a:rPr>
              <a:t>How to solve curse of dimensionality?</a:t>
            </a:r>
          </a:p>
          <a:p>
            <a:pPr marL="2054226" lvl="1" indent="-571500" algn="just">
              <a:spcBef>
                <a:spcPts val="1200"/>
              </a:spcBef>
            </a:pPr>
            <a:r>
              <a:rPr lang="en-US" sz="4000" b="1" dirty="0">
                <a:solidFill>
                  <a:srgbClr val="00B0F0"/>
                </a:solidFill>
                <a:latin typeface="+mj-lt"/>
              </a:rPr>
              <a:t>Dimensionality Reduction</a:t>
            </a:r>
          </a:p>
        </p:txBody>
      </p:sp>
    </p:spTree>
    <p:extLst>
      <p:ext uri="{BB962C8B-B14F-4D97-AF65-F5344CB8AC3E}">
        <p14:creationId xmlns:p14="http://schemas.microsoft.com/office/powerpoint/2010/main" val="1273868250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Judul 12">
            <a:extLst>
              <a:ext uri="{FF2B5EF4-FFF2-40B4-BE49-F238E27FC236}">
                <a16:creationId xmlns:a16="http://schemas.microsoft.com/office/drawing/2014/main" id="{AFC6AD01-24D6-B23F-637C-474C7FBBB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0017" y="499317"/>
            <a:ext cx="14715569" cy="510281"/>
          </a:xfrm>
        </p:spPr>
        <p:txBody>
          <a:bodyPr>
            <a:noAutofit/>
          </a:bodyPr>
          <a:lstStyle/>
          <a:p>
            <a:r>
              <a:rPr lang="en-US" sz="6000" dirty="0">
                <a:latin typeface="+mj-lt"/>
              </a:rPr>
              <a:t>Curse of Dimensionality</a:t>
            </a:r>
          </a:p>
        </p:txBody>
      </p:sp>
      <p:sp>
        <p:nvSpPr>
          <p:cNvPr id="15" name="Tampungan Konten 14">
            <a:extLst>
              <a:ext uri="{FF2B5EF4-FFF2-40B4-BE49-F238E27FC236}">
                <a16:creationId xmlns:a16="http://schemas.microsoft.com/office/drawing/2014/main" id="{FC0F9715-3361-3A3E-A4CD-86B72129162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66042" y="2557980"/>
            <a:ext cx="23380929" cy="11158019"/>
          </a:xfrm>
        </p:spPr>
        <p:txBody>
          <a:bodyPr>
            <a:normAutofit/>
          </a:bodyPr>
          <a:lstStyle/>
          <a:p>
            <a:pPr marL="2054226" lvl="1" indent="-571500" algn="just">
              <a:spcBef>
                <a:spcPts val="1200"/>
              </a:spcBef>
            </a:pPr>
            <a:r>
              <a:rPr lang="en-US" sz="4000" dirty="0">
                <a:solidFill>
                  <a:schemeClr val="tx1"/>
                </a:solidFill>
                <a:latin typeface="+mj-lt"/>
              </a:rPr>
              <a:t>Dimensionality reduction is the </a:t>
            </a:r>
            <a:r>
              <a:rPr lang="en-US" sz="4000" dirty="0">
                <a:solidFill>
                  <a:srgbClr val="00B0F0"/>
                </a:solidFill>
                <a:latin typeface="+mj-lt"/>
              </a:rPr>
              <a:t>transformation of data </a:t>
            </a:r>
            <a:r>
              <a:rPr lang="en-US" sz="4000" dirty="0">
                <a:solidFill>
                  <a:schemeClr val="tx1"/>
                </a:solidFill>
                <a:latin typeface="+mj-lt"/>
              </a:rPr>
              <a:t>from a high-dimensional space into a low-dimensional space so that the low-dimensional representation </a:t>
            </a:r>
            <a:r>
              <a:rPr lang="en-US" sz="4000" dirty="0">
                <a:solidFill>
                  <a:srgbClr val="00B0F0"/>
                </a:solidFill>
                <a:latin typeface="+mj-lt"/>
              </a:rPr>
              <a:t>retains some meaningful properties</a:t>
            </a:r>
            <a:r>
              <a:rPr lang="en-US" sz="4000" dirty="0">
                <a:solidFill>
                  <a:schemeClr val="tx1"/>
                </a:solidFill>
                <a:latin typeface="+mj-lt"/>
              </a:rPr>
              <a:t> of the original data.</a:t>
            </a:r>
          </a:p>
          <a:p>
            <a:pPr marL="2054226" lvl="1" indent="-571500" algn="just">
              <a:spcBef>
                <a:spcPts val="1200"/>
              </a:spcBef>
            </a:pPr>
            <a:endParaRPr lang="en-US" sz="4000" dirty="0">
              <a:solidFill>
                <a:schemeClr val="tx1"/>
              </a:solidFill>
              <a:latin typeface="+mj-lt"/>
            </a:endParaRPr>
          </a:p>
          <a:p>
            <a:pPr marL="2054226" lvl="1" indent="-571500" algn="just">
              <a:spcBef>
                <a:spcPts val="1200"/>
              </a:spcBef>
            </a:pPr>
            <a:r>
              <a:rPr lang="en-US" sz="4000" dirty="0">
                <a:solidFill>
                  <a:schemeClr val="tx1"/>
                </a:solidFill>
                <a:latin typeface="+mj-lt"/>
              </a:rPr>
              <a:t>Advantages of Dimensionality Reduction:</a:t>
            </a:r>
          </a:p>
          <a:p>
            <a:pPr marL="3302001" lvl="3" indent="-571500" algn="just">
              <a:spcBef>
                <a:spcPts val="1200"/>
              </a:spcBef>
            </a:pPr>
            <a:r>
              <a:rPr lang="en-US" sz="4000" dirty="0">
                <a:solidFill>
                  <a:schemeClr val="tx1"/>
                </a:solidFill>
                <a:latin typeface="+mj-lt"/>
              </a:rPr>
              <a:t>It reduces the dimensions of our dataset, and hence it reduces storage space.</a:t>
            </a:r>
          </a:p>
          <a:p>
            <a:pPr marL="3302001" lvl="3" indent="-571500" algn="just">
              <a:spcBef>
                <a:spcPts val="1200"/>
              </a:spcBef>
            </a:pPr>
            <a:r>
              <a:rPr lang="en-US" sz="4000" dirty="0">
                <a:solidFill>
                  <a:schemeClr val="tx1"/>
                </a:solidFill>
                <a:latin typeface="+mj-lt"/>
              </a:rPr>
              <a:t>It reduces </a:t>
            </a:r>
            <a:r>
              <a:rPr lang="en-US" sz="4000" dirty="0">
                <a:solidFill>
                  <a:srgbClr val="00B0F0"/>
                </a:solidFill>
                <a:latin typeface="+mj-lt"/>
              </a:rPr>
              <a:t>computation time </a:t>
            </a:r>
            <a:r>
              <a:rPr lang="en-US" sz="4000" dirty="0">
                <a:solidFill>
                  <a:schemeClr val="tx1"/>
                </a:solidFill>
                <a:latin typeface="+mj-lt"/>
              </a:rPr>
              <a:t>as less no. of dimensions mean less computing is required which means that algorithms train faster than compared to before.</a:t>
            </a:r>
          </a:p>
          <a:p>
            <a:pPr marL="3302001" lvl="3" indent="-571500" algn="just">
              <a:spcBef>
                <a:spcPts val="1200"/>
              </a:spcBef>
            </a:pPr>
            <a:r>
              <a:rPr lang="en-US" sz="4000" dirty="0">
                <a:solidFill>
                  <a:schemeClr val="tx1"/>
                </a:solidFill>
                <a:latin typeface="+mj-lt"/>
              </a:rPr>
              <a:t>Multicollinearity is reduced.</a:t>
            </a:r>
          </a:p>
          <a:p>
            <a:pPr marL="3302001" lvl="3" indent="-571500" algn="just">
              <a:spcBef>
                <a:spcPts val="1200"/>
              </a:spcBef>
            </a:pPr>
            <a:r>
              <a:rPr lang="en-US" sz="4000" dirty="0">
                <a:solidFill>
                  <a:schemeClr val="tx1"/>
                </a:solidFill>
                <a:latin typeface="+mj-lt"/>
              </a:rPr>
              <a:t>It helps in </a:t>
            </a:r>
            <a:r>
              <a:rPr lang="en-US" sz="4000" dirty="0">
                <a:solidFill>
                  <a:srgbClr val="00B0F0"/>
                </a:solidFill>
                <a:latin typeface="+mj-lt"/>
              </a:rPr>
              <a:t>visualizing data and identifying a meaningful pattern</a:t>
            </a:r>
            <a:r>
              <a:rPr lang="en-US" sz="4000" dirty="0">
                <a:solidFill>
                  <a:schemeClr val="tx1"/>
                </a:solidFill>
                <a:latin typeface="+mj-lt"/>
              </a:rPr>
              <a:t> in our dataset more easily as visualizing in a 1-D, 2-D or 3-D space is much easier than compared to more no. of dimensions</a:t>
            </a:r>
          </a:p>
          <a:p>
            <a:pPr marL="2054226" lvl="1" indent="-571500" algn="just">
              <a:spcBef>
                <a:spcPts val="1200"/>
              </a:spcBef>
            </a:pPr>
            <a:endParaRPr lang="en-US" sz="40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B46D07E-7883-78D5-FD24-FCB6A1CD5076}"/>
              </a:ext>
            </a:extLst>
          </p:cNvPr>
          <p:cNvSpPr txBox="1"/>
          <p:nvPr/>
        </p:nvSpPr>
        <p:spPr>
          <a:xfrm>
            <a:off x="4240017" y="1277622"/>
            <a:ext cx="5608908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Dimensionality Reduction</a:t>
            </a:r>
            <a:endParaRPr kumimoji="0" lang="en-ID" sz="3600" b="0" i="0" u="none" strike="noStrike" cap="none" spc="0" normalizeH="0" baseline="0" dirty="0">
              <a:ln>
                <a:noFill/>
              </a:ln>
              <a:solidFill>
                <a:srgbClr val="5E5E5E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793997765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Judul 12">
            <a:extLst>
              <a:ext uri="{FF2B5EF4-FFF2-40B4-BE49-F238E27FC236}">
                <a16:creationId xmlns:a16="http://schemas.microsoft.com/office/drawing/2014/main" id="{AFC6AD01-24D6-B23F-637C-474C7FBBB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0017" y="499317"/>
            <a:ext cx="14715569" cy="510281"/>
          </a:xfrm>
        </p:spPr>
        <p:txBody>
          <a:bodyPr>
            <a:noAutofit/>
          </a:bodyPr>
          <a:lstStyle/>
          <a:p>
            <a:r>
              <a:rPr lang="en-US" sz="6000" dirty="0">
                <a:latin typeface="+mj-lt"/>
              </a:rPr>
              <a:t>Curse of Dimensionality</a:t>
            </a:r>
          </a:p>
        </p:txBody>
      </p:sp>
      <p:sp>
        <p:nvSpPr>
          <p:cNvPr id="15" name="Tampungan Konten 14">
            <a:extLst>
              <a:ext uri="{FF2B5EF4-FFF2-40B4-BE49-F238E27FC236}">
                <a16:creationId xmlns:a16="http://schemas.microsoft.com/office/drawing/2014/main" id="{FC0F9715-3361-3A3E-A4CD-86B72129162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66042" y="2557980"/>
            <a:ext cx="23380929" cy="11158019"/>
          </a:xfrm>
        </p:spPr>
        <p:txBody>
          <a:bodyPr>
            <a:normAutofit/>
          </a:bodyPr>
          <a:lstStyle/>
          <a:p>
            <a:pPr marL="2054226" lvl="1" indent="-571500" algn="just">
              <a:spcBef>
                <a:spcPts val="1200"/>
              </a:spcBef>
            </a:pPr>
            <a:r>
              <a:rPr lang="en-US" sz="4000" dirty="0">
                <a:solidFill>
                  <a:schemeClr val="tx1"/>
                </a:solidFill>
                <a:latin typeface="+mj-lt"/>
              </a:rPr>
              <a:t>Several Dimensionality Reduction’s algorithms:</a:t>
            </a:r>
          </a:p>
          <a:p>
            <a:pPr marL="2633663" lvl="2" indent="-571500" algn="just">
              <a:spcBef>
                <a:spcPts val="1200"/>
              </a:spcBef>
            </a:pPr>
            <a:r>
              <a:rPr lang="en-US" sz="4000" dirty="0">
                <a:solidFill>
                  <a:schemeClr val="tx1"/>
                </a:solidFill>
                <a:latin typeface="+mj-lt"/>
              </a:rPr>
              <a:t>Principal Component Analysis</a:t>
            </a:r>
          </a:p>
          <a:p>
            <a:pPr marL="2633663" lvl="2" indent="-571500" algn="just">
              <a:spcBef>
                <a:spcPts val="1200"/>
              </a:spcBef>
            </a:pPr>
            <a:r>
              <a:rPr lang="en-US" sz="4000" dirty="0">
                <a:solidFill>
                  <a:schemeClr val="tx1"/>
                </a:solidFill>
                <a:latin typeface="+mj-lt"/>
              </a:rPr>
              <a:t>Linear Discriminant Analysis</a:t>
            </a:r>
          </a:p>
          <a:p>
            <a:pPr marL="2633663" lvl="2" indent="-571500" algn="just">
              <a:spcBef>
                <a:spcPts val="1200"/>
              </a:spcBef>
            </a:pPr>
            <a:r>
              <a:rPr lang="en-US" sz="4000" dirty="0">
                <a:solidFill>
                  <a:schemeClr val="tx1"/>
                </a:solidFill>
                <a:latin typeface="+mj-lt"/>
              </a:rPr>
              <a:t>t-distributed stochastic neighbor embedding</a:t>
            </a:r>
          </a:p>
          <a:p>
            <a:pPr marL="2633663" lvl="2" indent="-571500" algn="just">
              <a:spcBef>
                <a:spcPts val="1200"/>
              </a:spcBef>
            </a:pPr>
            <a:r>
              <a:rPr lang="en-US" sz="4000" dirty="0" err="1">
                <a:solidFill>
                  <a:schemeClr val="tx1"/>
                </a:solidFill>
                <a:latin typeface="+mj-lt"/>
              </a:rPr>
              <a:t>etc</a:t>
            </a:r>
            <a:endParaRPr lang="en-US" sz="40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B46D07E-7883-78D5-FD24-FCB6A1CD5076}"/>
              </a:ext>
            </a:extLst>
          </p:cNvPr>
          <p:cNvSpPr txBox="1"/>
          <p:nvPr/>
        </p:nvSpPr>
        <p:spPr>
          <a:xfrm>
            <a:off x="4240017" y="1277622"/>
            <a:ext cx="5608908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Dimensionality Reduction</a:t>
            </a:r>
            <a:endParaRPr kumimoji="0" lang="en-ID" sz="3600" b="0" i="0" u="none" strike="noStrike" cap="none" spc="0" normalizeH="0" baseline="0" dirty="0">
              <a:ln>
                <a:noFill/>
              </a:ln>
              <a:solidFill>
                <a:srgbClr val="5E5E5E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53073354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21_BasicWhite">
  <a:themeElements>
    <a:clrScheme name="21_BasicWhite">
      <a:dk1>
        <a:srgbClr val="5E5E5E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Custom 1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BINUS Learning Object Slide Template 2023  -  Read-Only" id="{0B9ADDDE-C7FD-42D8-83B7-6621693F3C5D}" vid="{472DF894-1FEC-4319-A5F3-1F8BDBEC1F3D}"/>
    </a:ext>
  </a:extLst>
</a:theme>
</file>

<file path=ppt/theme/theme2.xml><?xml version="1.0" encoding="utf-8"?>
<a:theme xmlns:a="http://schemas.openxmlformats.org/drawingml/2006/main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36e8e69d-8113-4c3e-a5da-839ebfcacd27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630A65A6BD14C4C833B6B2D3A63AAEA" ma:contentTypeVersion="17" ma:contentTypeDescription="Create a new document." ma:contentTypeScope="" ma:versionID="95d29aa1546c73cec687a190b47744f5">
  <xsd:schema xmlns:xsd="http://www.w3.org/2001/XMLSchema" xmlns:xs="http://www.w3.org/2001/XMLSchema" xmlns:p="http://schemas.microsoft.com/office/2006/metadata/properties" xmlns:ns3="36e8e69d-8113-4c3e-a5da-839ebfcacd27" xmlns:ns4="e52548ed-37be-42cc-88f6-9cd56f31ccf6" targetNamespace="http://schemas.microsoft.com/office/2006/metadata/properties" ma:root="true" ma:fieldsID="7da4afaee5709df5d5c1b10571a7cdd2" ns3:_="" ns4:_="">
    <xsd:import namespace="36e8e69d-8113-4c3e-a5da-839ebfcacd27"/>
    <xsd:import namespace="e52548ed-37be-42cc-88f6-9cd56f31ccf6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Location" minOccurs="0"/>
                <xsd:element ref="ns3:MediaLengthInSeconds" minOccurs="0"/>
                <xsd:element ref="ns3:_activity" minOccurs="0"/>
                <xsd:element ref="ns3:MediaServiceObjectDetectorVersions" minOccurs="0"/>
                <xsd:element ref="ns3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6e8e69d-8113-4c3e-a5da-839ebfcacd2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9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  <xsd:element name="_activity" ma:index="22" nillable="true" ma:displayName="_activity" ma:hidden="true" ma:internalName="_activity">
      <xsd:simpleType>
        <xsd:restriction base="dms:Note"/>
      </xsd:simpleType>
    </xsd:element>
    <xsd:element name="MediaServiceObjectDetectorVersions" ma:index="23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24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52548ed-37be-42cc-88f6-9cd56f31ccf6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554EA47-9294-4FE2-BF0B-A8BD04ACBD72}">
  <ds:schemaRefs>
    <ds:schemaRef ds:uri="e52548ed-37be-42cc-88f6-9cd56f31ccf6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36e8e69d-8113-4c3e-a5da-839ebfcacd27"/>
    <ds:schemaRef ds:uri="http://schemas.microsoft.com/office/2006/metadata/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28C5904B-8C69-4F95-8B97-952D8AE929D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6e8e69d-8113-4c3e-a5da-839ebfcacd27"/>
    <ds:schemaRef ds:uri="e52548ed-37be-42cc-88f6-9cd56f31ccf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28462D2-ED8C-450A-85BE-3A9E41E676EF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3485b963-82ba-4a6f-810f-b5cc226ff898}" enabled="0" method="" siteId="{3485b963-82ba-4a6f-810f-b5cc226ff898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Template 2023</Template>
  <TotalTime>4073</TotalTime>
  <Words>1815</Words>
  <Application>Microsoft Office PowerPoint</Application>
  <PresentationFormat>Custom</PresentationFormat>
  <Paragraphs>157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9" baseType="lpstr">
      <vt:lpstr>OCRB</vt:lpstr>
      <vt:lpstr>Open Sans</vt:lpstr>
      <vt:lpstr>Open Sans Light</vt:lpstr>
      <vt:lpstr>Open Sans Semibold</vt:lpstr>
      <vt:lpstr>Arial</vt:lpstr>
      <vt:lpstr>Open Sans ExtraBold</vt:lpstr>
      <vt:lpstr>Cambria Math</vt:lpstr>
      <vt:lpstr>21_BasicWhite</vt:lpstr>
      <vt:lpstr>Dimensional Reduction</vt:lpstr>
      <vt:lpstr>Learning Outcome</vt:lpstr>
      <vt:lpstr>Outline</vt:lpstr>
      <vt:lpstr>Curse of Dimensionality</vt:lpstr>
      <vt:lpstr>Curse of Dimensionality</vt:lpstr>
      <vt:lpstr>Clustering Analysis</vt:lpstr>
      <vt:lpstr>Curse of Dimensionality</vt:lpstr>
      <vt:lpstr>Curse of Dimensionality</vt:lpstr>
      <vt:lpstr>Curse of Dimensionality</vt:lpstr>
      <vt:lpstr>Principal Component Analysis</vt:lpstr>
      <vt:lpstr>Principal Component Analysis</vt:lpstr>
      <vt:lpstr>Principal Component Analysis</vt:lpstr>
      <vt:lpstr>Principal Component Analysis</vt:lpstr>
      <vt:lpstr>Linear Discriminant Analysis</vt:lpstr>
      <vt:lpstr>Linear Discriminant Analysis</vt:lpstr>
      <vt:lpstr>Linear Discriminant Analysis</vt:lpstr>
      <vt:lpstr>Linear Discriminant Analysis</vt:lpstr>
      <vt:lpstr>Linear Discriminant Analysis</vt:lpstr>
      <vt:lpstr>t-distributed stochastic neighbor embedding</vt:lpstr>
      <vt:lpstr>t-distributed stochastic neighbor embedding</vt:lpstr>
      <vt:lpstr>t-distributed stochastic neighbor embedding</vt:lpstr>
      <vt:lpstr>t-distributed stochastic neighbor embedding</vt:lpstr>
      <vt:lpstr>t-distributed stochastic neighbor embedding</vt:lpstr>
      <vt:lpstr>t-distributed stochastic neighbor embedding</vt:lpstr>
      <vt:lpstr>t-distributed stochastic neighbor embedding</vt:lpstr>
      <vt:lpstr>t-distributed stochastic neighbor embedding</vt:lpstr>
      <vt:lpstr>Exercise</vt:lpstr>
      <vt:lpstr>Exercise</vt:lpstr>
      <vt:lpstr>References</vt:lpstr>
      <vt:lpstr>References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Presentasi PowerPoint</dc:title>
  <dc:creator>Felix Indra Kurniadi</dc:creator>
  <cp:lastModifiedBy>Felix Indra</cp:lastModifiedBy>
  <cp:revision>167</cp:revision>
  <dcterms:created xsi:type="dcterms:W3CDTF">2023-10-15T02:42:15Z</dcterms:created>
  <dcterms:modified xsi:type="dcterms:W3CDTF">2023-12-18T02:38:50Z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0x0101006630A65A6BD14C4C833B6B2D3A63AAEA</vt:lpwstr>
  </property>
</Properties>
</file>